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doi"/>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doi"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72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दूआ पुत्तर खोई गेदा हा ते मिलदा ऐ</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a:t>
            </a:r>
            <a:r xmlns:a="http://schemas.openxmlformats.org/drawingml/2006/main">
              <a:rPr altLang="en-US" lang="doi" sz="4000">
                <a:solidFill>
                  <a:srgbClr val="ff0000"/>
                </a:solidFill>
              </a:rPr>
              <a:t> </a:t>
            </a:r>
            <a:r xmlns:a="http://schemas.openxmlformats.org/drawingml/2006/main">
              <a:rPr altLang="ko-KR" lang="doi" sz="4000">
                <a:solidFill>
                  <a:srgbClr val="ff0000"/>
                </a:solidFill>
              </a:rPr>
              <a:t>मकाबला</a:t>
            </a:r>
            <a:r xmlns:a="http://schemas.openxmlformats.org/drawingml/2006/main">
              <a:rPr altLang="en-US" lang="doi"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पिता ने वापस आने पर दूजे पुत्तर कन्ने केहड़ा बर्ताव कीता?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उसने दूजे पुत्तर नू लात मार के बाहर कढ दित्ता।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उसने दूजे पुत्तर गी मारया।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उसने दूजे पुत्तर गी नेईं दिक्खेआ।</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४ </a:t>
            </a:r>
            <a:r xmlns:a="http://schemas.openxmlformats.org/drawingml/2006/main">
              <a:rPr altLang="ko-KR" lang="doi" sz="2800">
                <a:solidFill>
                  <a:schemeClr val="tx1">
                    <a:lumMod val="65000"/>
                    <a:lumOff val="35000"/>
                  </a:schemeClr>
                </a:solidFill>
              </a:rPr>
              <a:t>उसने दूजे पुत्तर दा खुशी नाल स्वागत कित्ता।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४ </a:t>
            </a:r>
            <a:r xmlns:a="http://schemas.openxmlformats.org/drawingml/2006/main">
              <a:rPr altLang="ko-KR" lang="doi" sz="2800">
                <a:solidFill>
                  <a:srgbClr val="ff0000"/>
                </a:solidFill>
              </a:rPr>
              <a:t>उसने दूजे पुत्तर दा खुशी नाल स्वागत कित्ता।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८१परमातमा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दस हजार टैलेंट दा बकाया इक कर्जदार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'क्या तुहानूं अपने साथी नौकर उप्पर उं'दे समान गै दया नेईं करनी चाहिदी ही जि'यां मैं तुंदे उप्पर कीता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१८:</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33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इक मनुख हा, जिसदे उप्पर राजा उप्पर दस हजार टैलेंट दा कर्जा हा। राजा ने उस आदमी पर तरस खा, करजा रद्द कर दिया।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पर जदुं ओह़ मानू बाह़र गेया, तां उसी अपने इक साथी नौकर गी मिलेया, जिसदे उप् पर सौ दीनारी दा कर्जा हा। उसने पकड़ी लेया ते उस पर गुस्सा आया। “तुस मेरे उप्पर जेह्ड़ा बकाया ऐ, उसी चुकाई लैओ!”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ते अपने साथी नौकर गी जेल च सुट्टी दित्ता। राजा ने ए खबर अपने दुए नौकर कोला सुनी।</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फिर राजा गुस्से च नौकर गी वापस बुलाया। “मैं तुहाडा ओह सारा कर्जा इस करिए रद्द करी दित्ता की तुसें मिगी गुहार लाया हा। क्या तुसें गी अपने साथी नौकरें उप्पर उं'दे समान गै दया नेई करनी चाईदी ही जि'यां मैं तुंदे उप्पर कित्ता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ग् लाया, “जिय् यां साढ़े सुअर्गे च पिता ने तुसेंगी माफ कित्ता, उंवां गै तुसेंगी इक-दुए गी माफ करना चाईदा।”</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इक नौकर गी दस हजार टैलेंट दा बड़ा बड्डा कर्जा मुक्त होई गेआ।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लेकन उने अपने साथी नौकर गी माफ नेई किता, जेड़ा उदे उप्पर सौ दिनार दा कर्जा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एह् इक कृतघ्न रवैया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अस बी यीशु दे जरिए कृपा कन् ने माफ कित्ता ते उध्दार कित्ता।</a:t>
            </a:r>
            <a:r xmlns:a="http://schemas.openxmlformats.org/drawingml/2006/main">
              <a:rPr altLang="en-US" lang="doi" sz="3200">
                <a:solidFill>
                  <a:schemeClr val="tx1">
                    <a:lumMod val="65000"/>
                    <a:lumOff val="35000"/>
                  </a:schemeClr>
                </a:solidFill>
              </a:rPr>
              <a:t> </a:t>
            </a:r>
            <a:r xmlns:a="http://schemas.openxmlformats.org/drawingml/2006/main">
              <a:rPr altLang="ko-KR" lang="doi" sz="3200">
                <a:solidFill>
                  <a:schemeClr val="tx1">
                    <a:lumMod val="65000"/>
                    <a:lumOff val="35000"/>
                  </a:schemeClr>
                </a:solidFill>
              </a:rPr>
              <a:t>जेकर अस उस कृपा गी नेईं भुल्लगे तां असेंगी उनें लोकें गी माफ करना पौग जिनेंगी साढ़े कन्नै गलत कीता ऐ।</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ओह़ गै ऐ, जेका अंत तकर असेंगी माफ करदा ऐ ते साढ़े कन् ने प्रेम करदा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कितने पैसे उसे राजा ने लिखा कर दिया??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सौ दीनारी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दो सौ दीनारी</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सौ टैलेंट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दस हजार टैलेंट 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4 </a:t>
            </a:r>
            <a:r xmlns:a="http://schemas.openxmlformats.org/drawingml/2006/main">
              <a:rPr altLang="ko-KR" lang="doi" sz="2800">
                <a:solidFill>
                  <a:srgbClr val="ff0000"/>
                </a:solidFill>
              </a:rPr>
              <a:t>दस हजार टैलेंट 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doi" sz="4000"/>
              <a:t>कीजे मेरा ए पुत्तर मरी गेदा हा ते जिंदा ऐ; ओह् खोई गेदा हा ते मिलदा ऐ।' इस करिए जश्न मनाने लगे।</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लूक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१५:२४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'क्या तुहानूं अपने साथी नौकर उप्पर उं'दे समान गै दया नेईं करनी चाहिदी ही जि'यां मैं तुंदे उप्पर कीता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१८:</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33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८२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दाऊद दे पुत्तर गी होसाना!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उदे अग्गे चली दी भीड़ ते उंदे पिच्छे चली आली भीड़ चिल्लांदी ही, "दाऊद दे पुत्तर गी होसाना!" "धन्य हे ओह जो प्रभु दे नां कन्ने औंदा ऐ!" "होसन्ना उच्चतम 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२१:९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doi" altLang="ko-KR" sz="2600">
                <a:solidFill>
                  <a:schemeClr val="tx1">
                    <a:lumMod val="65000"/>
                    <a:lumOff val="35000"/>
                  </a:schemeClr>
                </a:solidFill>
              </a:rPr>
              <a:t>यीशु यरूशलेम दे नेड़े औंदे गै दो चेले भेजेया, “ ग्रां च जाओ, ते उदे कोल इक गधा अपने बछड़े कन्ने मिलग। उ’नेंगी खोलियै मेरे कोल लेई आओ।”</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दो चेले ग्रां च गे ते यीशु दे आज्ञा दे मताबक गै कित्ता।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गधा मिल गया। “प्रभु गी उंदी लोड़ ऐ।” फिर मालिक ने तुरंत भेज दिया।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गधे दे बच्चे उप्पर बैठी यरूशलेम च दाखल होई गे। जेड़ी भीड़ उदे अग्गे जाइयै चिल्लांदी ही, “दाऊद दे पुत्तर गी होसाना!”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ए तथ्य कि यीशु हेक गधे दे बच्चे उत्ते सवार सी ते हुंदे नाल भीड़ ने स्वागत कित्ता, बाइबल दी रिकार्ड भविष्यवाणी दे अनुसार कित्ता गे। पर इस बारे च कुसै गी बी पता नेई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"यीशु गधे दे बछड़े उप्पर सवार होया, ते भीड़ ने चिल्लाया।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'दाऊद दे पुत्तर गी होसाना!'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ओह़ सारे गै बाइबल च भ़विखवानी कित्ती गेदी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यीशु आज्ञा मनने कन्ने जींदा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जिय्यां बाइबल च लिखे दा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यीशु दे पिच्छे चलने आलें गी बी आज्ञा मननी चाईदी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परमात्मा दा वचन पूरी तरह कन्ने।</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साढ़ा राजा ऐ, जेका स्तुति ते महिमा दे काबिल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doi">
                <a:solidFill>
                  <a:schemeClr val="tx1">
                    <a:lumMod val="50000"/>
                    <a:lumOff val="50000"/>
                  </a:schemeClr>
                </a:solidFill>
              </a:rPr>
              <a:t>नंबर 73 परमात्मा दा वचन</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doi" sz="4400"/>
              <a:t>यीशु लाजर गी मरे दे लोकें चा जिंदा करदा ऐ</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कीह़ सवारी करियै यरूशलेम च गेया?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गधे दा बछड़ा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इक बच्चा घोड़ा</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इक हाथी दा बच्चा</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इक ऊंट दा बच्चा</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1 </a:t>
            </a:r>
            <a:r xmlns:a="http://schemas.openxmlformats.org/drawingml/2006/main">
              <a:rPr altLang="ko-KR" lang="doi" sz="2800">
                <a:solidFill>
                  <a:srgbClr val="ff0000"/>
                </a:solidFill>
              </a:rPr>
              <a:t>गधे दा बछड़ा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उदे अग्गे चली दी भीड़ ते उंदे पिच्छे चली आली भीड़ चिल्लांदी ही, "दाऊद दे पुत्तर गी होसाना!" "धन्य हे ओह जो प्रभु दे नां कन्ने औंदा ऐ!" "होसन्ना उच्चतम च!"</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२१:९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८३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मेरा घर दुआ दा घर 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"लिखया गेदा ऐ," उन् ने उनेंगी आखेआ, "मेरे घर गी प्रार्थना दा घर आखेआ जाग, पर तुस उसी 'डकैतें दा मांद' बनाई रक्खे दे ओ।"</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21:13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यरूशलेम दे मंदर च दाखल होई गेया। मंदिर दे अंदर मते सारे बपारी ते पैसे बदलने आले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यीशु ने पैसे बदलने आलें दी मेज ते कबूतर बेचने आलें दी बेंच गी उल्टा करी दित्ता। उहनां ने उथे खरीददार-बेचने आले सारें गी चलाया।</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गुस्से च आखया, “लिखया गेदा ऐ के मेरे घर गी प्रार्थना दा घर आखया जाग, पर तुस उसी डकैती करने आलें दा मांद बनांदे 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ने बपारियें गी मंदरे थवां कड्डी ओड़ेया ते मंदर च बीमारें गी चंगा कित्ता।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doi" sz="3600">
                <a:solidFill>
                  <a:schemeClr val="tx1">
                    <a:lumMod val="65000"/>
                    <a:lumOff val="35000"/>
                  </a:schemeClr>
                </a:solidFill>
              </a:rPr>
              <a:t>मंदिर, कलीसिया, परमेसरे दी आराधना ते प्रार्थना करने आस् ते जगह ऐ।</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यीशु उस भीड़ उप् पर गुस् से च हा, जिनेंगी इस गी ध़न-ध़ारी आस् ते बनाई ओड़ेया।</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तुस कलीसिया च केह़ आस् ते औंदे ओ?</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कलीसिया च तुसेंगी परमेसरे गी आराधना ते प्रार्थना कन् ने मिलना चाईदा।</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कलीसिया दा मालिक ऐ। यीशु गै ऐ जेका साढ़ी आराधना ते प्रार्थनाएं गी कलीसिया थमां हासल करदा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यीशु ने उसी ग् लाया, "मेरे उप् पर विश् वास करने आला मरने दे बावजूद बी जिंदा रौह्ग;</a:t>
            </a:r>
            <a:endParaRPr xmlns:a="http://schemas.openxmlformats.org/drawingml/2006/main" altLang="ko-KR" lang="en-US" sz="3600"/>
          </a:p>
          <a:p>
            <a:pPr xmlns:a="http://schemas.openxmlformats.org/drawingml/2006/main" lvl="0">
              <a:defRPr/>
            </a:pPr>
            <a:r xmlns:a="http://schemas.openxmlformats.org/drawingml/2006/main">
              <a:rPr altLang="ko-KR" lang="doi" sz="3600"/>
              <a:t>ते जेका जींदा ते मेरे उप् पर विश् वास करदा ऐ, ओह़ कदे नेई मरग। केह़ तुस इस गल् ला उप् पर विश् वास करदे ओ?"</a:t>
            </a:r>
            <a:endParaRPr xmlns:a="http://schemas.openxmlformats.org/drawingml/2006/main" altLang="ko-KR" lang="en-US" sz="3600"/>
          </a:p>
          <a:p>
            <a:pPr xmlns:a="http://schemas.openxmlformats.org/drawingml/2006/main" lvl="0">
              <a:defRPr/>
            </a:pPr>
            <a:r xmlns:a="http://schemas.openxmlformats.org/drawingml/2006/main">
              <a:rPr altLang="ko-KR" lang="do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११: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25-26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ने मंदर च कुस गी भगाया?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यहूदियां</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गैर-यहूदी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पुजारी जी</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बपारी</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4 </a:t>
            </a:r>
            <a:r xmlns:a="http://schemas.openxmlformats.org/drawingml/2006/main">
              <a:rPr altLang="ko-KR" lang="doi" sz="2800">
                <a:solidFill>
                  <a:srgbClr val="ff0000"/>
                </a:solidFill>
              </a:rPr>
              <a:t>बपारी</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"लिखया गेदा ऐ," उन् ने उनेंगी आखेआ, "मेरे घर गी प्रार्थना दा घर आखेआ जाग, पर तुस उसी 'डकैतें दा मांद' बना करदे ओ।"</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21:13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८४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ने अपने चेलें दे पैर धोए</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हुन जे मैं तुंदे रब ते गुरू ने तुंदे पैर धोई लेदे न, तां तुसें बी इक दुए दे पैर धोना चाइदा।</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१३:१४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अपने चेलें कन् ने आखरी भोज कित्ता। यीशु जानदा हा के एह़ उदे चेलें कन् ने उदा आखरी खाना ऐ।</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यीशु ने अचानक कुंड च पानी लेई आया, ते ओह़ अपने चेलें दे पैरें गी इक-इक करियै धोना लगी पेया।</a:t>
            </a:r>
            <a:r xmlns:a="http://schemas.openxmlformats.org/drawingml/2006/main">
              <a:rPr lang="doi"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जदुं पतरस दी बारी आई तां पतरस ने ग् लाया, "प्रभु साढ़े पैर कीं धोंदा ऐ? अऊं नेई धोना ऐ!"</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जवाब दित्ता। "जेकर मैं तुंदे पैर नेईं धोना तां तुंदा ते मेरा इस कन्नै कोई लेना-देना नेईं ऐ। तुस हून ठीक नेईं समझी सकदे, पर इक दिन तुस समझी लैगेओ।"</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"मैं इक मिसाल पेश करने आस्तै तुंदे पैर धोए हे। हुन थमां इक-दुए दे पैर धोओ ते इक-दुए दी सेवा करने आह्ले लोक बनो।"</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doi" sz="3600">
                <a:solidFill>
                  <a:schemeClr val="tx1">
                    <a:lumMod val="65000"/>
                    <a:lumOff val="35000"/>
                  </a:schemeClr>
                </a:solidFill>
              </a:rPr>
              <a:t>संसार च नीच मनुख उच्चे मनुखें दी सेवा करदे न, पर उल्टा यीशु ने अपने चेलें दे पैर धो के हार मानी लेता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साडे वास्ते उहदी जान।</a:t>
            </a:r>
            <a:r xmlns:a="http://schemas.openxmlformats.org/drawingml/2006/main">
              <a:rPr altLang="en-US" lang="doi" sz="3600">
                <a:solidFill>
                  <a:schemeClr val="tx1">
                    <a:lumMod val="65000"/>
                    <a:lumOff val="35000"/>
                  </a:schemeClr>
                </a:solidFill>
              </a:rPr>
              <a:t> </a:t>
            </a:r>
            <a:r xmlns:a="http://schemas.openxmlformats.org/drawingml/2006/main">
              <a:rPr altLang="ko-KR" lang="doi" sz="3600">
                <a:solidFill>
                  <a:schemeClr val="tx1">
                    <a:lumMod val="65000"/>
                    <a:lumOff val="35000"/>
                  </a:schemeClr>
                </a:solidFill>
              </a:rPr>
              <a:t>जेकर अस यीशु दे चेले आं तां असेंगी उच्ची थाह़र उप् पर इलाज करना चांह़ने दे बजाए, निचले थाह़र उप् पर इक-दुऐ दी सेवा करने च खुशी ह़ोनी चाईदी।</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इक दिन यीशु गी खबर आई। “लाजर बीमार ऐ। मेहरबानी करियै जल्दी आओ ते उसी ठीक करो।"</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a:t>
            </a:r>
            <a:r xmlns:a="http://schemas.openxmlformats.org/drawingml/2006/main">
              <a:rPr altLang="en-US" lang="doi" sz="3600">
                <a:solidFill>
                  <a:srgbClr val="0070c0"/>
                </a:solidFill>
              </a:rPr>
              <a:t> </a:t>
            </a:r>
            <a:r xmlns:a="http://schemas.openxmlformats.org/drawingml/2006/main">
              <a:rPr altLang="ko-KR" lang="doi" sz="3600">
                <a:solidFill>
                  <a:srgbClr val="0070c0"/>
                </a:solidFill>
              </a:rPr>
              <a:t>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सारें शा बड्डा मानू ऐ, पर ओह़ निचले थाह़र उप् पर आई गेदा ऐ ते साढ़े सारें दी सेवा करने आस् ते तैयार ऐ।</a:t>
            </a:r>
            <a:r xmlns:a="http://schemas.openxmlformats.org/drawingml/2006/main">
              <a:rPr altLang="en-US" lang="doi"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गी अपने पैरें गी कुन नेई धोने दित्ता?</a:t>
            </a:r>
            <a:r xmlns:a="http://schemas.openxmlformats.org/drawingml/2006/main">
              <a:rPr altLang="en-US" lang="do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जॉन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थॉमस ने 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पतरस ने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यहूदा इस्करियोती</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3 </a:t>
            </a:r>
            <a:r xmlns:a="http://schemas.openxmlformats.org/drawingml/2006/main">
              <a:rPr altLang="ko-KR" lang="doi" sz="2800">
                <a:solidFill>
                  <a:srgbClr val="ff0000"/>
                </a:solidFill>
              </a:rPr>
              <a:t>पतरस ने 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हुन जे मैं तुंदे रब ते गुरू ने तुंदे पैर धोई लेदे न, तां तुसें बी इक दुए दे पैर धोना चाइदा।</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१३:१४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८५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पहाड़ी उप्पर प्रार्थना करदे होई</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थोह् ड़ी-मती दूर जाइयै ओह् अपना मुंह जमीनै उप्पर खड़ोइयै प्रार्थना करदा रेआ, "मेरे पिता जी, जेकर होई सकै तां एह् प्याला मेरे कोला खोह् ल्ली लै। फिरी बी जि'यां मैं चाह्न्ना, उं'दे मताबक नेईं, पर जि'यां तुंदी मर्जी 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मैथ्यू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26:39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खाने दे बाद यीशु अपने चेलें कन्ने गेतसमनी नां दे थाहर चली गेया।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यीशु ने चेलें गी ग् लाया, “मेरी आत् मा मौत तकर दुखी ऐ। इत् थें गै रौह़ ते मेरे कन् ने जागत रौह़।”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“"मेरे पिता जी, जेकर होई सकै तां ए प्याला मेरे कोला लेई लैता जा। फिरी बी मेरी मर्जी दे मताबक नेई, लेकन तुंदी मर्जी दे मताबक।" यीशु ने गंभीरता कन्ने प्रार्थना कित्ती। लेकन चेले गहरी नींद च पेई गे।</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अपने चेलें गी जगांदे होई आखेआ, “के तुस मेरे कन्ने इक घंटे तकर जागत नेई रेई सकदे? दिक्खो. इत्थें मेरा गद्दार आया ऐ मिगी गिरफ्तार करने आस्तै।”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अन्त च यीशु उनें लोकें दे पिच्छे चली पेया जेके उसी पकड़ने आस् ते आए हे। ए साडे पापें दा भुगतान क्रूस उप्पर चुकाने आस् ते मरना हा जिय् यां परमेसरे दी इच्छा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पर यीशु दे आने शा पैह़लैं ओह़ मरी गेया।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doi" altLang="ko-KR" sz="3600">
                <a:solidFill>
                  <a:schemeClr val="tx1">
                    <a:lumMod val="65000"/>
                    <a:lumOff val="35000"/>
                  </a:schemeClr>
                </a:solidFill>
              </a:rPr>
              <a:t>यीशु आस् ते साढ़े पापें दा मुल् ल सुली उप् पर चुकाने आस् ते मरना बड़ा दुखदायी हा, पर ओह़ पूरी चाल्ली कन् ने आज्ञाकारी 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कीजे एह़ परमेसरे दी मर्जी ही।</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साकुं पैह़लैं एह़ उम्मीद करना चाईदा के साढ़े जीवन च मेरी मर्जी दे बजाए परमेसरे दी मर्जी पूरी ह़ोई जा।</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a:t>
            </a:r>
            <a:r xmlns:a="http://schemas.openxmlformats.org/drawingml/2006/main">
              <a:rPr lang="doi" altLang="en-US" sz="3600">
                <a:solidFill>
                  <a:srgbClr val="0070c0"/>
                </a:solidFill>
              </a:rPr>
              <a:t> </a:t>
            </a:r>
            <a:r xmlns:a="http://schemas.openxmlformats.org/drawingml/2006/main">
              <a:rPr lang="doi" altLang="ko-KR" sz="3600">
                <a:solidFill>
                  <a:srgbClr val="0070c0"/>
                </a:solidFill>
              </a:rPr>
              <a:t>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इस मुल् के च पाप नेई ऐ कीजे ओह़ परमेसरे दी मर्जी दा पूरा-पूरा पालन करदा ऐ।</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ने गिरफ्तार ह़ोने शा पैह़लैं कित् थें प्रार्थना कित्ती 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यरूशलेम दे मंदिर च</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२ </a:t>
            </a:r>
            <a:r xmlns:a="http://schemas.openxmlformats.org/drawingml/2006/main">
              <a:rPr lang="doi" altLang="ko-KR" sz="2800">
                <a:solidFill>
                  <a:schemeClr val="tx1">
                    <a:lumMod val="65000"/>
                    <a:lumOff val="35000"/>
                  </a:schemeClr>
                </a:solidFill>
              </a:rPr>
              <a:t>गेतसमनी दा</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मरकुस दा ऊपरी कमरा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गलील झील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२ </a:t>
            </a:r>
            <a:r xmlns:a="http://schemas.openxmlformats.org/drawingml/2006/main">
              <a:rPr lang="doi" altLang="ko-KR" sz="2800">
                <a:solidFill>
                  <a:srgbClr val="ff0000"/>
                </a:solidFill>
              </a:rPr>
              <a:t>गेतसमनी दा</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थोह् ड़ी-मती दूर जाइयै ओह् अपना मुंह जमीनै उप्पर खड़ोइयै प्रार्थना करदा रेआ, "मेरे पिता जी, जेकर होई सकै तां एह् प्याला मेरे कोला खोह् ल्ली लै। फिरी बी जि'यां मैं चाह्न्ना, उं'दे मताबक नेईं, पर जि'यां तुंदी मर्जी 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मैथ्यू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26:39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८६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क्रूस उप् पर मरी गेया।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यीशु ने ज़ोरदार आवाज़ च पुकारया, "पिता, अऊं अपनी आत्मा गी तुंदे हत्थें च सौंपना ऐ।" जफ उसने ऐवा कशा तो उसने अऩनी आखखयी सांस 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लूक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२३:</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46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गी, जेका रोमी सैनिकें ने पकड़ी लेत्ता हा, उदे सिर च कांटे दा मुकुट लाया हा, उसी मजाक उड़ाया गेया, क्रूस गी लेई गेया ते उसी प्हाड़ी उप् पर फांसी देई दित्ता गेया।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फिरी, यीशु गी दो अपराधियें कन् ने क्रूस उप् पर चढ़ाया गेया। लोक खड़ोते दे खड़ोते दे हे, ते शासक उदे उप्पर बी मजाक उड़ांदे 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“पिता, उनेंगी माफ करी ओड़ो, कीजे ओह़ नेई जानदे के ओह़ केह़ करदे ह़न।” यीशु ने उसी मारने आलें आस् ते पराथना कित्ता।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ने ग् लाया, "एह़ खत्म ह़ोई गेदा ऐ!" ते उने अपना सिर झुका के अपनी आत्मा गी त्याग दित्ता।</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doi" sz="2800">
                <a:solidFill>
                  <a:schemeClr val="tx1">
                    <a:lumMod val="65000"/>
                    <a:lumOff val="35000"/>
                  </a:schemeClr>
                </a:solidFill>
              </a:rPr>
              <a:t>लाजर दी भैन ने यीशु गी ग् लाया जेका देर कन् ने आया हा, “यीशु, जेकर तुस इत् थें ह़ोंदे, तां मेरा भ़्रा नेई मरी सकदा।”</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उस वेले मंदिर दा पर्दा उपर तों थल्ले दो भाग विच फट गया। धरती हिल गई और चट्टानें फट गईं। जदुं यीशु गी सूली उप् पर चढ़ाने आले सिपाही ने एह़ दिक् खेया, तां ओह़ घ़बराई गे, ते उनेंगी ग् लाया, "सच् च गै ओह़ परमेसरे दा पुत्तर हा!"</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doi" altLang="ko-KR" sz="3600">
                <a:solidFill>
                  <a:schemeClr val="tx1">
                    <a:lumMod val="65000"/>
                    <a:lumOff val="35000"/>
                  </a:schemeClr>
                </a:solidFill>
              </a:rPr>
              <a:t>पाप रहित यीशु साढ़े आस् ते दुखी ह़ोई गेया ते मरी गेया, ते साढ़े पापें दा भुगतान कित्ता।</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इस आस् ते असेंगी अपने आप गी पैसे देने दी लोड़ नेई ऐ।</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अस यीशु दे बदौलत उध्दार पाए।</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इस गल्ल गी असेंगी इक पल बी नेईं भुल्लना चाहिदा।</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ओह़ मुक् तिदाता ऐ, जिनेंगी साढ़े पापें आस् ते सुली उप् पर मरने कन् ने असेंगी बचाई लेत्ता।</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किस दे कन्ने क्रूस च चढ़ाया गेदा 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चेले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जनानी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पुजारी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अपराधी</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4 </a:t>
            </a:r>
            <a:r xmlns:a="http://schemas.openxmlformats.org/drawingml/2006/main">
              <a:rPr lang="doi" altLang="ko-KR" sz="2800">
                <a:solidFill>
                  <a:srgbClr val="ff0000"/>
                </a:solidFill>
              </a:rPr>
              <a:t>अपराधी</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यीशु ने ज़ोरदार आवाज़ च पुकारया, "पिता, अऊं अपनी आत्मा गी तुंदे हत्थें च सौंपना ऐ।" जफ उसने ऐवा कशा तो उसने अऩनी आखखयी सांस ली।</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लूक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२३:</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46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८७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खाली कब्र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इस गल् ला उप् पर उसी मुड़ियै यीशु गी खड़ोते दा दिक् खेया, पर उसी एह़ नेई पता हा के ओह़ यीशु गै 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जॉन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20: 1।</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मरियम मगदलीनी मरे दे यीशु गी दिखने आस् ते कबर च चली गेई। पर, कबर दा पत्थर दा दरवाजा खुल्ला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कबर च यीशु दा कोई लाश नेई हा। मरियम सोचेया के किसे ने यीशु दी लाश चुराई लेया ऐ।</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स्वर्गदूत प्रकट होकर पूछा। "तुस क्यों रोंदे ओ?" मरियम ने जवाब दित्ता, "किसे ने यीशु दा लाश चुराया।"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ने आख्या, “कबर दा पत्थर दा फाटक हटाओ।” यीशु ने हुक्म दित्ता, "लाजर, बाह़र आओ।"</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ते जदुं ओह़ मुड़ी गेई, तां यीशु गै जिंदा आया। पर मरियम ने यीशु गी नेई पछानी लेता। उसी नेई सोचेया हा के यीशु जिंदा ह़ोई जाग।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"मरियम..." तदूं गै मरियम उसी पछानदी ऐ। "प्रभु, तुस सच् चाई च जिंदा होई गेदे ओ।" यीशु दी मौत दे त्रै दिनें बा'द जिंदा ह़ोई गेया।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doi" altLang="ko-KR" sz="3300">
                <a:solidFill>
                  <a:schemeClr val="tx1">
                    <a:lumMod val="65000"/>
                    <a:lumOff val="35000"/>
                  </a:schemeClr>
                </a:solidFill>
              </a:rPr>
              <a:t>दुनियां विच कोई मरदा नहीं</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oi" altLang="ko-KR" sz="3300">
                <a:solidFill>
                  <a:schemeClr val="tx1">
                    <a:lumMod val="65000"/>
                    <a:lumOff val="35000"/>
                  </a:schemeClr>
                </a:solidFill>
              </a:rPr>
              <a:t>ते फिर जिंदा।</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oi" altLang="ko-KR" sz="3300">
                <a:solidFill>
                  <a:schemeClr val="tx1">
                    <a:lumMod val="65000"/>
                    <a:lumOff val="35000"/>
                  </a:schemeClr>
                </a:solidFill>
              </a:rPr>
              <a:t>पर इकमात्र यीशु, जेका मौत थवां जिंदा ह़ोई गेदा हा, ओह़ अजें बी जिंदा ऐ।</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oi" altLang="ko-KR" sz="3300">
                <a:solidFill>
                  <a:schemeClr val="tx1">
                    <a:lumMod val="65000"/>
                    <a:lumOff val="35000"/>
                  </a:schemeClr>
                </a:solidFill>
              </a:rPr>
              <a:t>बाइबल आखदी ऐ के जेके यीशु उप् पर विश् वास करदे ह़न, ओह़ बी जिंदा ह़ोई जंदे न</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oi" altLang="ko-KR" sz="3300">
                <a:solidFill>
                  <a:schemeClr val="tx1">
                    <a:lumMod val="65000"/>
                    <a:lumOff val="35000"/>
                  </a:schemeClr>
                </a:solidFill>
              </a:rPr>
              <a:t>यीशु दे समान।</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oi" altLang="ko-KR" sz="3300">
                <a:solidFill>
                  <a:schemeClr val="tx1">
                    <a:lumMod val="65000"/>
                    <a:lumOff val="35000"/>
                  </a:schemeClr>
                </a:solidFill>
              </a:rPr>
              <a:t>इस करिए असेंगी अपनी उम्मीद नेई खोनी चाहिदी</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doi" altLang="ko-KR" sz="3300">
                <a:solidFill>
                  <a:schemeClr val="tx1">
                    <a:lumMod val="65000"/>
                    <a:lumOff val="35000"/>
                  </a:schemeClr>
                </a:solidFill>
              </a:rPr>
              <a:t>अनन्त जीवन आस्ते।</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जीत दा प्रभु हे जो मौत कूं जीत घिन के जिंदा थी ग्ये।</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मरियम ने जदुं दिक् खेया के कबर च यीशु नेई ऐ, तां केह़ सोचेया?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यीशु जिंदा ह़ोई गेदा ऐ!</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ए यीशु दी कब्र नेई ऐ!</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किसे ने यीशु दी लाश चुराई लेया!</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चेले यीशु दी लाश खरीदी लेंदे 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3 </a:t>
            </a:r>
            <a:r xmlns:a="http://schemas.openxmlformats.org/drawingml/2006/main">
              <a:rPr lang="doi" altLang="ko-KR" sz="2800">
                <a:solidFill>
                  <a:srgbClr val="ff0000"/>
                </a:solidFill>
              </a:rPr>
              <a:t>किसे ने यीशु दी लाश चुराई लेया!</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इस गल् ला उप् पर उसी मुड़ियै यीशु गी खड़ोते दा दिक् खेया, पर उसी एह़ नेई पता हा के ओह़ यीशु गै 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जॉन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20: 1।</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८८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जेड़ा सुर्ग च चली गेया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ए गल्ल आखने दे बाद उसी उंदी अक्खीं दे सामने लेई गेया ते इक बादल उसी उंदी नज़र कोला छुपाई लेया।</a:t>
            </a:r>
            <a:r xmlns:a="http://schemas.openxmlformats.org/drawingml/2006/main">
              <a:rPr lang="do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चेले, जेके एह़ नेई जानदे हे के यीशु जिंदा ह़ोई गेदा ऐ, उनेंगी डर ते निराशा कन् ने ह़ोई गेया।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 उठेया यीशु उंदे च आए ते उंदे च खड़ोई गेया ते उनेंगी अपने हत्थ ते बक्खी दस् सेया ते ग् लाया, “शक करना बंद करो ते विश् वास करो।”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doi" sz="2800">
                <a:solidFill>
                  <a:schemeClr val="tx1">
                    <a:lumMod val="65000"/>
                    <a:lumOff val="35000"/>
                  </a:schemeClr>
                </a:solidFill>
              </a:rPr>
              <a:t>फिरी हैरानी दी गल्ल एह् ऐ जे उंदी मौत दे त्रै दिनें बाद लाजर बाहर निकली गेआ। लोक इस गल्ल गी दिक्खी खुश होई गे ते परमात्मा दी स्तुति कीती।</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फिरी, यीशु ने ग् लाया के ओह़ अपने पिता परमेसरे दे कश वापस जाना ऐ ते वादा कित्ता के ओह़ पबित्तर आत् मा गी भ़ेजग।</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ते यीशु ने अपने चेलें गी आज्ञा दित्ती के ओह़ संसार दे अंत तकर उदे गवाह बनन, ते सुसमाचार दा प्रचार करन ते वचन गी सिखान।</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इस धरती उप्पर सारे मिशन पूरा करने दे बाद यीशु अपने चेलें दे सामने सुअर्गे च चली गेया। ते उसने साडे नाल वादा कित्ता कि ओ इक दिन इस धरती ते वापस आ जावेगा।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doi" altLang="ko-KR" sz="3600">
                <a:solidFill>
                  <a:schemeClr val="tx1">
                    <a:lumMod val="65000"/>
                    <a:lumOff val="35000"/>
                  </a:schemeClr>
                </a:solidFill>
              </a:rPr>
              <a:t>यीशु ने अपने चेलें गी आज्ञा दित्ती के ओह़ सुअर्गे च चढ़ने शा पैह़लैं धरती दे सिरे तकर सुसमाचार दा प्रचार करन।</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कलीसिया यीशु दे चेलें दा इक समूह ऐ।</a:t>
            </a:r>
            <a:r xmlns:a="http://schemas.openxmlformats.org/drawingml/2006/main">
              <a:rPr lang="doi" altLang="en-US" sz="3600">
                <a:solidFill>
                  <a:schemeClr val="tx1">
                    <a:lumMod val="65000"/>
                    <a:lumOff val="35000"/>
                  </a:schemeClr>
                </a:solidFill>
              </a:rPr>
              <a:t> </a:t>
            </a:r>
            <a:r xmlns:a="http://schemas.openxmlformats.org/drawingml/2006/main">
              <a:rPr lang="doi" altLang="ko-KR" sz="3600">
                <a:solidFill>
                  <a:schemeClr val="tx1">
                    <a:lumMod val="65000"/>
                    <a:lumOff val="35000"/>
                  </a:schemeClr>
                </a:solidFill>
              </a:rPr>
              <a:t>यीशु दे चेले होने दे नाते असेंगी हर जगह सुसमाचार दा प्रचार करना चाईदा। ते असेंगी यीशु दे गवाह बनना पौना ऐ।</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अजें बी जिंदा ऐ, परमेसरे दे सज्जे पास् से बैठे दा ऐ, ते ओह़ वादे दे मताबक धरती उप् पर वापस औग।</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 उठने आले यीशु ने अपने चेलें गी केह़ दस् सेया?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हत्थ ते पैरें पर कील दे निशान</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कांटे निशान ओह सिर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३ </a:t>
            </a:r>
            <a:r xmlns:a="http://schemas.openxmlformats.org/drawingml/2006/main">
              <a:rPr lang="doi" altLang="ko-KR" sz="2800">
                <a:solidFill>
                  <a:schemeClr val="tx1">
                    <a:lumMod val="65000"/>
                    <a:lumOff val="35000"/>
                  </a:schemeClr>
                </a:solidFill>
              </a:rPr>
              <a:t>पीठ ते कोड़े दे निशान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चेहरे पर चोट लगना</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1 </a:t>
            </a:r>
            <a:r xmlns:a="http://schemas.openxmlformats.org/drawingml/2006/main">
              <a:rPr lang="doi" altLang="ko-KR" sz="2800">
                <a:solidFill>
                  <a:srgbClr val="ff0000"/>
                </a:solidFill>
              </a:rPr>
              <a:t>हत्थ ते पैरें पर कील दे निशान</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ए गल्ल आखने दे बाद उसी उंदी अक्खीं दे सामने लेई गेया ते इक बादल उसी उंदी नज़र कोला छुपाई लेया।</a:t>
            </a:r>
            <a:r xmlns:a="http://schemas.openxmlformats.org/drawingml/2006/main">
              <a:rPr lang="do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१: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९</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८९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पवित्र आत्मा आ गया</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ओह़ सारे गै पबित्तर आत् मा कन् ने भ़रोचे दे ह़न ते जिय् यां आत् मा उनेंगी समर्थ करदा हा, उंवां गै दुऐ भाशाएं च बोलना लगी 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२:४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चेले यरूशलेम च हे जिय् यां यीशु ने ग् लाया हा। जदुं पेन्टेकोस्ट दा दिन आया, तां ओह़ सारे इक थाह़र ह़ोई गेदे हे।</a:t>
            </a:r>
            <a:r xmlns:a="http://schemas.openxmlformats.org/drawingml/2006/main">
              <a:rPr lang="do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यीशु ने लाजर गी जिंदा करी ओड़ेया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उसी दी गल्ल दे द्वारा।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साकुं किसे डींह मरना हे, लेकिन साकुं जिंदा करण दी जरूरत हे क्योंकि अस्सां यीशु उत्ते विश्वास करेंदे से।</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तुसेंगी इक मसीही बनना पौना ऐ जेका जींदा ह़ोने दी उम्मीद कन् ने जींदा ऐ।</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अचानक इक तेज हवा दे झोंके आली आवाज़ आई ते सारा घर जित्थें बैठे दे हे, उस च भरी गेई।</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ते फिरी हर इक माह्नू दे सिर उप्पर अग्ग दी जीभ आई गेई, ते फिरी सारे पवित्र आत्मा कन्नै भरोची गे ते दूई भाशाएं च बोलना शुरू करी दित्ते।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जदुं सारे लोग हैरान ह़ोए, तां पतरस उनेंगी यीशु ते सुसमाचार दे बारे च प्रचार करना शुरू करी ओड़ेया।</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लोक सुसमाचार सुनदे हे, पछतावा करदे हे ते बपतिस्मा लेंदे हे। उस दिन 3000 कोला मते लोकें बपतिस्मा लेता।</a:t>
            </a:r>
            <a:r xmlns:a="http://schemas.openxmlformats.org/drawingml/2006/main">
              <a:rPr lang="do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यीशु ने पबित्तर आत् मा अपने चेलें गी भेजेया।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पबित्तर आत् मा ने पतरस गी सुसमाचार प्रचार करने आस् ते ज्ञान ते शक्ति दित्ती।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पबित्तर आत् मा यीशु उप् पर विश् वास करने आलें सारें दे दिलें च ऐ।</a:t>
            </a:r>
            <a:r xmlns:a="http://schemas.openxmlformats.org/drawingml/2006/main">
              <a:rPr lang="doi" altLang="en-US" sz="3200">
                <a:solidFill>
                  <a:schemeClr val="tx1">
                    <a:lumMod val="65000"/>
                    <a:lumOff val="35000"/>
                  </a:schemeClr>
                </a:solidFill>
              </a:rPr>
              <a:t> </a:t>
            </a:r>
            <a:r xmlns:a="http://schemas.openxmlformats.org/drawingml/2006/main">
              <a:rPr lang="doi" altLang="ko-KR" sz="3200">
                <a:solidFill>
                  <a:schemeClr val="tx1">
                    <a:lumMod val="65000"/>
                    <a:lumOff val="35000"/>
                  </a:schemeClr>
                </a:solidFill>
              </a:rPr>
              <a:t>ए नेई भुलना के पबित्तर आत् मा ओह़ गै ऐ, जेका असेंगी सुसमाचार प्रचार करने आस् ते बुद्धि ते हिम्मत दिंदा ऐ, जिय् यां के उनेंगी पतरस गी ज्ञान ते शक्ति दित्ती ही।</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पबित्तर आत् मा गी उनें सारें गी भेजदा ऐ जेके उदे उप् पर विश् वास करदे ह़न, तांजे ओह़ साढ़ी मदद करन।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जदुं पबित्तर आत् मा आया तां उनेंगी केह़ सुनेया?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तुरही दी आवाज़</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गरजना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हिंसक हवा दा झोंका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नमाज दी आवाज़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3 </a:t>
            </a:r>
            <a:r xmlns:a="http://schemas.openxmlformats.org/drawingml/2006/main">
              <a:rPr lang="doi" altLang="ko-KR" sz="2800">
                <a:solidFill>
                  <a:srgbClr val="ff0000"/>
                </a:solidFill>
              </a:rPr>
              <a:t>हिंसक हवा दा झोंका</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ओह़ सारे गै पबित्तर आत् मा कन् ने भ़रोचे दे ह़न ते जिय् यां आत् मा उनेंगी समर्थ करदा हा, उंवां गै दुऐ भाशाएं च बोलना लगी पे।</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२:४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९०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फिलिप ने इथियोपियाई गी सुसमाचार सुनाया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फिरी फिलपस ने पबित्तर शास् तर दे उस गै खंड कन् ने शुरू कित्ता ते उसी यीशु दे बारे च खुशखबरी सुनी।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८: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doi" sz="4000"/>
              <a:t>कीजे मेरा ए पुत्तर मरी गेदा हा ते जिंदा ऐ; ओह् खोई गेदा हा ते मिलदा ऐ।' इस करिए जश्न मनाने लगे।</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लूक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१५:२४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जीवन दा मालिक ऐ जेड़ा मरे दे लोकें गी वापस लेई औंदा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इक दिन प्रभु दे इक सुर्गदूत ने यीशु उप् पर विश् वास करने आला फिलिप्पुस गी ग् लाया, “दक् खी च जाओ रस् ता- रेगिस्तानी रस् ता च।”</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doi" altLang="ko-KR" sz="3100">
                <a:solidFill>
                  <a:schemeClr val="tx1">
                    <a:lumMod val="65000"/>
                    <a:lumOff val="35000"/>
                  </a:schemeClr>
                </a:solidFill>
              </a:rPr>
              <a:t>ओह् दक्खन रेगिस्तान च जाने आस्तै रवाना होई गेआ जि'यां सुर्गदूत ने आखेआ हा। उसी आश्चर्य होआ जे सुर्गदूत ने उसी कीं भेजेआ </a:t>
            </a:r>
            <a:r xmlns:a="http://schemas.openxmlformats.org/drawingml/2006/main">
              <a:rPr lang="doi"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उस वेले इथियोपिया दे मुल्ख आस् ते पैसे दा प्रभारी होने आला नपुंसक गड्डी च बैठे दा हा, ते यशायाह़ नबी दी लिखत पढ़दा हा। फिलिप नेड़े आया ते पुच्छया। "तुस समझदे ओ के तुस के पढ़ा करदे ओ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उ’नें आखेआ, “जदूं तकर कोई मिगी समझा नेईं देग, तां मैं इसगी किस चाल्ली समझी सकना ऐ?” फिलिप्पुस ने पबित्तर शास् तर दे उस गै खंड कन् ने शुरू कित्ता ते उसी यीशु दे बारे च खुशखबरी सुनी।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इथियोपियाई यीशु गी ग्रहण करने दे बाद ओह़ खुशी-खुशी अपने मुल् के च बापस आई गेया। फिलपस ने पबित्तर आत् मा दा ध़नवाद कित्ता के ओह़ उसी उत्थें लेई गेया।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फिलिप्पुस पूरी चाल्ली समझी नेई सकदा हा पर पबित्तर आत् मा दे हुक् म मनदा हा। इस आस् ते ओह़ इथियोपियाई गी सुसमाचार देई सकदा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कदें-कदें अस ऐसी स्थिति च रौंह्दे आं जेह्ड़ी अस समझी नेईं सकदे।</a:t>
            </a:r>
            <a:r xmlns:a="http://schemas.openxmlformats.org/drawingml/2006/main">
              <a:rPr lang="doi" altLang="en-US" sz="3200">
                <a:solidFill>
                  <a:schemeClr val="tx1">
                    <a:lumMod val="65000"/>
                    <a:lumOff val="35000"/>
                  </a:schemeClr>
                </a:solidFill>
              </a:rPr>
              <a:t> </a:t>
            </a:r>
            <a:r xmlns:a="http://schemas.openxmlformats.org/drawingml/2006/main">
              <a:rPr lang="doi" altLang="ko-KR" sz="3200">
                <a:solidFill>
                  <a:schemeClr val="tx1">
                    <a:lumMod val="65000"/>
                    <a:lumOff val="35000"/>
                  </a:schemeClr>
                </a:solidFill>
              </a:rPr>
              <a:t>पर जेकर तुस उस पल च बी परमेसरे उप् पर भ़रोसा करदे ओ ते पबित्तर आत् मा च उदी आज्ञा मनदे ओ, तां तुस बी विश् वास दा मानू बनी सकदे 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जेड़े सुसमाचार प्रचार करदे 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 ?</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ओह़ गै ऐ, जेका रिश् ते गी अगुआई करदा ऐ, जिदे कन् ने असेंगी मिलना चाईदा।</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इथियोपिया दा नपुंसक केह़ हा, जिसदे प्रभारी फिलपस मिलेया हा ?</a:t>
            </a:r>
            <a:r xmlns:a="http://schemas.openxmlformats.org/drawingml/2006/main">
              <a:rPr lang="doi"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ओह् फौज दा प्रभारी हा।</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अपने देश दा रसोइया 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ओह</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हा</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च</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चार्ज</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आहला</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ओहदा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देश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पैहा.</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देश दी उपासना ते उहनां दा नियंत्रण 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3 </a:t>
            </a:r>
            <a:r xmlns:a="http://schemas.openxmlformats.org/drawingml/2006/main">
              <a:rPr lang="doi" altLang="ko-KR" sz="2800">
                <a:solidFill>
                  <a:srgbClr val="ff0000"/>
                </a:solidFill>
              </a:rPr>
              <a:t>उवने अऩने दे श के ऩैसे का प्रभारी 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फिरी फिलपस ने पबित्तर शास् तर दे उस गै खंड कन् ने शुरू कित्ता ते उसी यीशु दे बारे च खुशखबरी सुनी।</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८: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९१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शाऊल यीशु कन्ने मिलदा ऐ</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दे आने पर लाजर दे मरने दे कितने दिन बीती गे 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इक दिन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दो दिन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त्रै दिन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चार दिन 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3 </a:t>
            </a:r>
            <a:r xmlns:a="http://schemas.openxmlformats.org/drawingml/2006/main">
              <a:rPr altLang="ko-KR" lang="doi" sz="2800">
                <a:solidFill>
                  <a:srgbClr val="ff0000"/>
                </a:solidFill>
              </a:rPr>
              <a:t>त्रै दिन 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ओह जमीन उप्पर डिग्गी गेआ ते इक आवाज़ सुनी जे ओह् उसी आखदी ही, "शाऊल, शाऊल, तुस मिगी कीं सतांदे ओ?"</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९: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शाऊल नां दा इक मानू हा, जेका यीशु उप् पर विश् वास करने आलें कन् ने नफरत करदा हा, ते ओह़ कलीसिया कन् ने बी नफरत करदा हा।</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शाऊल यीशु कन् ने इन्ना नफरत करदा हा के ओह़ मसीह़ें गी पकड़ने आस् ते दमिश्क च गेया।</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जदुं ओह़ अपने सफर च दमिश्क दे नेड़े गेया, तां अचानक सुअर्गे थवां इक रोशनी उदे चारों पासे चमकी गेई। उने इक आवाज़ सुनी, “शाऊल, शाऊल, तुस मिगी की सतांदे ओ?”</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“तुस कुन ओ, प्रभु?“ शाऊल ने पुच्छया। “मैं यीशु ऐं, जिसी तुस सतांदे ओ।” शाऊल गी इस गल् ला उप् पर अचंभित ह़ोई गेया के यीशु जिंदा ऐ। उसी लगदा हा के यीशु मरी गेदा ऐ।</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शाऊल, जेका यीशु कन् ने मिलदा हा, ओह़ इक नमां मानू बनी गेया। इस आस् ते ओह़ पौलुस प्रेरित ह़ोई गेया, जेका गैर-यह़ूदियें गी सुसमाचार प्रचार करने आस् ते मती मेहनत कित्ती, ते बाइबल दी मती सारी कताबां बी लिखी।</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शाऊल इक मानू हा, जेका कलीसिया गी सतांदा हा, पर परमेसरे उसी प्रेरित आखया।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शाऊल, जेका यीशु कन् ने मिलदा हा, ओह़ पैह़लैं थवां बी बखरे जीवन जींदा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तुसीं केहड़े बदलाव कीते हन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जदूं दा तुस यीशु कन्ने मिले दे 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यीशु कन् ने मिलने आलें गी पैह़लैं थवां बी बखरा जीवन जीना चाईदा।</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ओह़ गै ऐ, जेका शाऊल दे समान बुरे मानूएं गी माफ करदा ऐ ते उनेंगी अंदर सद्ददा ऐ ते उनेंगी कम्म करने आला बनांदा ऐ।</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शाऊल दमिश्क कीं गेया?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मसीही गिरफ्तार करन लई।</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२ </a:t>
            </a:r>
            <a:r xmlns:a="http://schemas.openxmlformats.org/drawingml/2006/main">
              <a:rPr lang="doi" altLang="ko-KR" sz="2800">
                <a:solidFill>
                  <a:schemeClr val="tx1">
                    <a:lumMod val="65000"/>
                    <a:lumOff val="35000"/>
                  </a:schemeClr>
                </a:solidFill>
              </a:rPr>
              <a:t>सफर करन लई।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इक इबादत करना।</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सुसमाचार दा प्रचार करन लई</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1 </a:t>
            </a:r>
            <a:r xmlns:a="http://schemas.openxmlformats.org/drawingml/2006/main">
              <a:rPr lang="doi" altLang="ko-KR" sz="2800">
                <a:solidFill>
                  <a:srgbClr val="ff0000"/>
                </a:solidFill>
              </a:rPr>
              <a:t>मसीही गिरफ्तार करन लई।</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ओह जमीन उप्पर डिग्गी गेआ ते इक आवाज़ सुनी जे ओह् उसी आखदी ही, "शाऊल, शाऊल, तुस मिगी कीं सतांदे ओ?"</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९: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४</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यीशु ने उसी ग् लाया, "मेरे उप् पर विश् वास करने आला मरने दे बावजूद बी जिंदा रौह्ग;</a:t>
            </a:r>
            <a:endParaRPr xmlns:a="http://schemas.openxmlformats.org/drawingml/2006/main" altLang="ko-KR" lang="en-US" sz="3600"/>
          </a:p>
          <a:p>
            <a:pPr xmlns:a="http://schemas.openxmlformats.org/drawingml/2006/main" lvl="0">
              <a:defRPr/>
            </a:pPr>
            <a:r xmlns:a="http://schemas.openxmlformats.org/drawingml/2006/main">
              <a:rPr altLang="ko-KR" lang="doi" sz="3600"/>
              <a:t>ते जेका जींदा ते मेरे उप् पर विश् वास करदा ऐ, ओह़ कदे नेई मरग। केह़ तुस इस गल् ला उप् पर विश् वास करदे ओ?"</a:t>
            </a:r>
            <a:endParaRPr xmlns:a="http://schemas.openxmlformats.org/drawingml/2006/main" altLang="ko-KR" lang="en-US" sz="3600"/>
          </a:p>
          <a:p>
            <a:pPr xmlns:a="http://schemas.openxmlformats.org/drawingml/2006/main" lvl="0">
              <a:defRPr/>
            </a:pPr>
            <a:r xmlns:a="http://schemas.openxmlformats.org/drawingml/2006/main">
              <a:rPr altLang="ko-KR" lang="doi"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जॉन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११: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25-26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९२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पौलुस दा भला दोस्त बरनबास।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पर बरनबास ने उसी लेई गेया ते प्रेरितें दे कोल लेई आया। उन् ने उनेंगी दस् सेया के किस चाल्ली शाऊल ने अपने सफर च प्रभु गी दिक् खेया हा ते प्रभु ने उदे कन् ने गल् ल कित्ती ही, ते किस चाल्ली दमिश्क च उन् ने यीशु दे नां उप् पर बेधड़क प्रचार कित्ता हा।</a:t>
            </a:r>
            <a:r xmlns:a="http://schemas.openxmlformats.org/drawingml/2006/main">
              <a:rPr lang="do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९:२७ 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पौलुस यीशु कन् ने मिलने दे बा'द यीशु दे चेलें कन् ने मिलना चांह़दा हा।</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पर यीशु दे चेले पौलुस कोला डरदे हे। कीजे उनेंगी नेई पता हा के पौलुस दे यीशु कन् ने मिलने दे बा'द ओह़ यीशु उप् पर विश् वास करने आला ह़ोई गेया।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बरनबास ने पौलुस दी मदद कित्ती। “ओह़ सच् चाई च यीशु कन् ने मिलदा हा ते पूरी चाल्ली कन् ने बदली गेया!”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"मैं पौलुस गी दमिश्क च प्रचार करदे बी दिक् खेया ऐ, जित् थें ओह़ मसीह़ें गी गिरफ्तार करने आस् ते गेदा हा!" चेले पौलुस कन् ने सहजता कन् ने दोस्ती करी लेंदे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इसदे बा'द बरनबास ते पौलुस चंगी दोस्त बनी गे ते इकट्ठे सुसमाचार प्रचार करने आस् ते संसार च घुमदे रेह़।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पौलुस, जेका कलीसिया गी सतांदा हा, यीशु कन् ने मिलदा हा ते इक नमां मानू बनी गेया, पर लोकें उदे उप् पर विश् वास नेई कित्ता।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पर परमेसरे बरनबास गी तैयार करियै उसी बनाया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पौलुस आस् ते इक भ़ला सहकर्मी।</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पौलुस ते बरनबास दी तर्ज पर असेंगी बी विश् वास दे भ़ले दोस्त बनना चाईदा ते इक-दुऐ दी मदद करना चाईदा।</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ने दी..</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साकुं हेक दोस्त भेजदा हे जो साडी मदद कर सग्दे कि अस्सां मुसीबत एच हेसे।</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पौलुस दी मुसीबत च कुन कुन मदद कित्ती ते दोस्ती कित्ती?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पतरस दा</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बरनबास 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फिलीप 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3 </a:t>
            </a:r>
            <a:r xmlns:a="http://schemas.openxmlformats.org/drawingml/2006/main">
              <a:rPr lang="doi" altLang="ko-KR" sz="2800">
                <a:solidFill>
                  <a:srgbClr val="ff0000"/>
                </a:solidFill>
              </a:rPr>
              <a:t>बरनबास दा</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74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दा रूपांतरण</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पर बरनबास ने उसी लेई गेया ते प्रेरितें दे कोल लेई आया। उन् ने उनेंगी दस् सेया के किस चाल्ली शाऊल ने अपने सफर च प्रभु गी दिक् खेया हा ते प्रभु ने उदे कन् ने गल् ल कित्ती ही, ते किस चाल्ली दमिश्क च उन् ने यीशु दे नां उप् पर बेधड़क प्रचार कित्ता हा।</a:t>
            </a:r>
            <a:r xmlns:a="http://schemas.openxmlformats.org/drawingml/2006/main">
              <a:rPr lang="doi"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९:२७ दा</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९३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डोरकास, जो फिर जिंदा होई गेदा ऐ।</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पतरस उनेंगी सारें गी कमरे च बाह़र करी ओड़ेया; फिरी ओह़ घुटने टेकिये प्रार्थना कित्ती। मरी दी जनानी दी बक्खी मुड़दे होई उनें आखेआ, "तबीता, उठ।" उसने अपनी अक्खीं खोली, ते पतरस गी दिखिये उठी बैठी गेई।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९: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40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दोरकास नां दा इक चेला हा, जेका हमेशा भलाई करदा हा ते गरीबें दी मदद करदा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उसी समें दे कोल-कोल ओह् बीमार होई गेई ते मरी गेई। उदे पड़ोसी बड़ा दुखी होई गे ते पतरस गी वापस लेई आए।</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जदुं पतरस आया, तां जेके बी उदी मदद कित्ती ही, ओह़ उंदे कन् ने दान दे तौर उप् पर मिले दे कपड़े गी दिक् खीए रोंदे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पतरस उनेंगी सारें गी कमरे च बाह़र करी ओड़ेया; फिरी ओह़ अपने घुटने उप् पर खड़ोईये प्रार्थना कित्ती।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“डोरकास, उठ!”, पतरस ने आख्या। उसने अपनी अक्खीं खोली, ते पतरस गी दिखदे होई उठी बैठी गेई। एह़ दिक् खीए सारे खुश ह़ोई गे ते उस ग्रां दे मते सारे लोकें यीशु उप् पर विश् वास कित्ता।</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पतरस यीशु दा चेला हा, ते ओह़ उसी गै करी सकदा हा, जेका यीशु कित्ता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जदुं ओह़ इस धरती उप् पर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000">
                <a:solidFill>
                  <a:schemeClr val="tx1">
                    <a:lumMod val="65000"/>
                    <a:lumOff val="35000"/>
                  </a:schemeClr>
                </a:solidFill>
              </a:rPr>
              <a:t>यीशु ने अपने चेलें गी ग् लाया के ओह़ उसी गै करङन।</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doi" altLang="ko-KR" sz="3000">
                <a:solidFill>
                  <a:schemeClr val="tx1">
                    <a:lumMod val="65000"/>
                    <a:lumOff val="35000"/>
                  </a:schemeClr>
                </a:solidFill>
              </a:rPr>
              <a:t>अस यीशु दे चेले आं।</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doi" altLang="ko-KR" sz="3000">
                <a:solidFill>
                  <a:schemeClr val="tx1">
                    <a:lumMod val="65000"/>
                    <a:lumOff val="35000"/>
                  </a:schemeClr>
                </a:solidFill>
              </a:rPr>
              <a:t>साकुं सिखण दी जरूरत हे ते याद करण दी जरूरत हे कि यीशु ने इस मुल्क एच क्या कित्ता हा ते यीशु दे समान कम्में कूं करण दी जरूरत हे।</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ने दी..</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अपने चेलें गी शक्ति दिंदा ऐ तांजे ओह़ सुसमाचार प्रचार करी सकन।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उथे ओह उंदे सामने बदली गेया। उन्दा चेहरा सूरज दे समान चमकदा हा, ते उंदे कपड़े उजाले दे समान सफेद होई 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१७:</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जदुं पतरस डोरकास च आया, तां लोक दुखी ह़ोई गे ते उनेंगी केह़ दिक् खेया?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कपड़े जो डोरकास ने बनाये थे।</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खाना जो डोरकास ने बनाया 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डोरकास दा पुत्तर</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डोरकास दा चिट्ठी।</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1 </a:t>
            </a:r>
            <a:r xmlns:a="http://schemas.openxmlformats.org/drawingml/2006/main">
              <a:rPr lang="doi" altLang="ko-KR" sz="2800">
                <a:solidFill>
                  <a:srgbClr val="ff0000"/>
                </a:solidFill>
              </a:rPr>
              <a:t>कपड़े जो डोरकास ने बनाये थे।</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पतरस उनेंगी सारें गी कमरे च बाह़र करी ओड़ेया; फिरी ओह़ घुटने टेकिये प्रार्थना कित्ती। मरी दी जनानी दी बक्खी मुड़दे होई उनें आखेआ, "तबीता, उठ।" उसने अपनी अक्खीं खोली, ते पतरस गी दिखिये उठी बैठी गेई।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९: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40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९४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कुरनेलियुस, इक गैर-यहूदी बचाया</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पतरस दे कन् ने आए दे खतना कित्ते गेदे विश् वासियें गी इस गल् ला उप् पर अचंभित ह़ोई गेया के पबित्तर आत् मा दा वरदान गैर-यह़ूदियें उप् पर बी बह़जाया गेदा 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प्रेरितों दे काम १०: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45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doi" altLang="ko-KR" sz="2500">
                <a:solidFill>
                  <a:schemeClr val="tx1">
                    <a:lumMod val="65000"/>
                    <a:lumOff val="35000"/>
                  </a:schemeClr>
                </a:solidFill>
              </a:rPr>
              <a:t>कैसरिया च कुरनेलियुस नां दा इक माह्नू हा, जेह्ड़ा इटली दी रेजिमेंट दे नां कन्नै जानेआ जंदा हा।</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doi" altLang="ko-KR" sz="2500">
                <a:solidFill>
                  <a:schemeClr val="tx1">
                    <a:lumMod val="65000"/>
                    <a:lumOff val="35000"/>
                  </a:schemeClr>
                </a:solidFill>
              </a:rPr>
              <a:t>ओह् ते ओह्दे सारे परिवार भक्ति ते परमात्मा दे भगती आह्ले हे; जरूरतमंद लोकें गी उदारता कन्नै दान दिंदा हा ते नियमित रूप कन्नै परमात्मा कोला प्रार्थना करदा हा।</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इक दिन कुरनेलियुस ने प्रार्थना करदे होई परमेसरे दी आवाज़ सुनी। “मनुखें गी पतरस नां दे मानू बनने आस् ते भ़ेज् जेया।”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doi" altLang="ko-KR" sz="2400">
                <a:solidFill>
                  <a:schemeClr val="tx1">
                    <a:lumMod val="65000"/>
                    <a:lumOff val="35000"/>
                  </a:schemeClr>
                </a:solidFill>
              </a:rPr>
              <a:t>उस वेले पतरस ने बी प्रार्थना च इक दर्शन दिक् खेया। परमेसरे उसी सुर्ग थवां ऐसे जानवर दित्ते, जिनेंगी यह़ूदी नेई खा सकदे हे, ते उसी खाने दा हुक् म दित्ता।</a:t>
            </a:r>
            <a:r xmlns:a="http://schemas.openxmlformats.org/drawingml/2006/main">
              <a:rPr lang="doi" altLang="en-US" sz="2400">
                <a:solidFill>
                  <a:schemeClr val="tx1">
                    <a:lumMod val="65000"/>
                    <a:lumOff val="35000"/>
                  </a:schemeClr>
                </a:solidFill>
              </a:rPr>
              <a:t> </a:t>
            </a:r>
            <a:r xmlns:a="http://schemas.openxmlformats.org/drawingml/2006/main">
              <a:rPr lang="doi" altLang="ko-KR" sz="2400">
                <a:solidFill>
                  <a:schemeClr val="tx1">
                    <a:lumMod val="65000"/>
                    <a:lumOff val="35000"/>
                  </a:schemeClr>
                </a:solidFill>
              </a:rPr>
              <a:t>“जिस चीज़ गी परमेसरे साफ कित्ता ऐ, उसी अशुद्ध नेई आखना।”</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आख़िरकार, पतरस उनें मानूएं दे पिच्छे चली गेया, जिनेंगी कुरनेलियुस ने भ़ेज् जेया हा ते कुरनेलियुस दे घ़र चली गेया।</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doi" altLang="ko-KR" sz="2400">
                <a:solidFill>
                  <a:schemeClr val="tx1">
                    <a:lumMod val="65000"/>
                    <a:lumOff val="35000"/>
                  </a:schemeClr>
                </a:solidFill>
              </a:rPr>
              <a:t>पतरस ने उनेंगी यीशु ते सुसमाचार दा प्रचार कुरनेलियुस ते उदे पराऐं गी कित्ता। फिरी पवित्र आत्मा उंदे उप्पर उतरी आया। इस गी दिक्खदे गै उसी एहसास होई गेआ; "जेकर गैर-यहूदी बी उध्दार पाई सकदे न जेकर ओह़ यीशु उप् पर विश् वास करदे ह़न!"</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doi" altLang="ko-KR" sz="3400">
                <a:solidFill>
                  <a:schemeClr val="tx1">
                    <a:lumMod val="65000"/>
                    <a:lumOff val="35000"/>
                  </a:schemeClr>
                </a:solidFill>
              </a:rPr>
              <a:t>पतरस सोचेया के सिर्फ यह़ूदी गै यीशु उप् पर विश् वास करी सकदे ह़न ते उध्दार पाई सकदे ह़न।</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doi" altLang="ko-KR" sz="3400">
                <a:solidFill>
                  <a:schemeClr val="tx1">
                    <a:lumMod val="65000"/>
                    <a:lumOff val="35000"/>
                  </a:schemeClr>
                </a:solidFill>
              </a:rPr>
              <a:t>पर परमेसरे दे सुसमाचार च संसार दे सारे लोकें च कोई भेदभाव नेई ऐ।</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doi" altLang="ko-KR" sz="3400">
                <a:solidFill>
                  <a:schemeClr val="tx1">
                    <a:lumMod val="65000"/>
                    <a:lumOff val="35000"/>
                  </a:schemeClr>
                </a:solidFill>
              </a:rPr>
              <a:t>साकुं संसार दे हर किसे कूं सुसमाचार दा प्रचार करना हे ताकि ओ उद्धार पा सग्दे।</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ने पतरस, याकूब ते यूहन् ना गी अपने कन् ने लेई गेया ते उनेंगी अपने कन् ने इक उच्चे प् हाड़ियें उप् पर लेई गेया।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ने दी..</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हर उस मानुए गी उद्धार दिंदा ऐ जेका उदे उप् पर विश् वास करदा ऐ, चाहे ओ कुसे बी राष्ट्रीयता जां स्थिति दी परवाह नेईं करदा।</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solidFill>
                  <a:srgbClr val="ff0000"/>
                </a:solidFill>
              </a:rPr>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पतरस ने प्रार्थना करदे होई केह़ दर्शन दिक् खेया?</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यीशु सुर्ग थवां उतरदे।</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बाइबल स्वर्ग तों उतरदी है।</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स्वर्ग तों उतरदे सुर्गदूत।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जेड़े जानवर यहूदी नेईं खा सकदे, ओह् सुर्ग थमां उतरी आए।</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4 </a:t>
            </a:r>
            <a:r xmlns:a="http://schemas.openxmlformats.org/drawingml/2006/main">
              <a:rPr lang="doi" altLang="ko-KR" sz="2800">
                <a:solidFill>
                  <a:srgbClr val="ff0000"/>
                </a:solidFill>
              </a:rPr>
              <a:t>जेड़े जानवर यहूदी नेईं खा सकदे, ओह् सुर्ग थमां उतरी आए।</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पतरस दे कन् ने आए दे खतना कित्ते गेदे विश् वासियें गी इस गल् ला उप् पर अचंभित ह़ोई गेया के पबित्तर आत् मा दा वरदान गैर-यह़ूदियें उप् पर बी बह़जाया गेदा 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प्रेरितों दे काम १०: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45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९५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भजन गाना</a:t>
            </a:r>
            <a:endParaRPr xmlns:a="http://schemas.openxmlformats.org/drawingml/2006/main" lang="en-US" altLang="ko-KR" sz="4000"/>
          </a:p>
          <a:p>
            <a:pPr xmlns:a="http://schemas.openxmlformats.org/drawingml/2006/main" algn="ctr">
              <a:defRPr/>
            </a:pPr>
            <a:r xmlns:a="http://schemas.openxmlformats.org/drawingml/2006/main">
              <a:rPr lang="doi" altLang="ko-KR" sz="4000"/>
              <a:t>जेल च बी</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आधी रात दे कोल पौलुस ते सिलास परमेसरे गी पराथना करदे हे ते भजन गांदे हे, ते बाकी कैदी उंदी गल् लें गी सुनदे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16: 1।</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पौलुस ते सिलास ने फिलिप्प च सुसमाचार प्रचार करने आस् ते अपनी पूरी कोशश कित्ती। लेकन इस कन्ने नफरत करने आले लोक पौलुस ते सिलास गी पीटिये जेल च पाई ओड़ेया।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पौलुस ते सिलास जेल च बी परमेसरे दी प्रार्थना ते स्तुति करदे हे। जेल च हर कोई ए गल्ल सुनी।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फिर अचानक इन्ना बड्डा भूंचाल आया कि जेल दे सारे दरवाजे खुल गए। जेलर बड़ा चिंतित हा कीजे उसी लगदा हा जे कैदी बच गेदे 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पौलुस ने चिल्लाया, “चिंता नेई करो! अस सारे इत्थें गै आं!” “साहब, बचाने आस्ते मिगी के करना चाइदा?” जेलर ने पूछा।</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"प्रभु यीशु उप् पर विश् वास करो। तां तुस ते तुंदे पराऐं दा उद्धार होग!" रात दे उस घड़ी जेलर ने उनेंगी लेई गेया ते उंदे जख्में गी धोया; फिरी फौरन उसी ते उदे सारे पराऐं दा बपतिस् मा लेत्ता गेया।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उथे ओह उंदे सामने बदली गेया। उन्दा चेहरा सूरज दे समान चमकदा हा, ते उंदे कपड़े उजाले दे समान सफेद होई गे।</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doi" altLang="ko-KR" sz="2900">
                <a:solidFill>
                  <a:schemeClr val="tx1">
                    <a:lumMod val="65000"/>
                    <a:lumOff val="35000"/>
                  </a:schemeClr>
                </a:solidFill>
              </a:rPr>
              <a:t>पौलुस ते सिलास निराश नेई होए ते प्रार्थना ते स्तुति कित्ती।</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oi" altLang="ko-KR" sz="2900">
                <a:solidFill>
                  <a:schemeClr val="tx1">
                    <a:lumMod val="65000"/>
                    <a:lumOff val="35000"/>
                  </a:schemeClr>
                </a:solidFill>
              </a:rPr>
              <a:t>भलेही उनेंगी मार-पीट करियै मारी दित्ता गेआ।</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oi" altLang="ko-KR" sz="2900">
                <a:solidFill>
                  <a:schemeClr val="tx1">
                    <a:lumMod val="65000"/>
                    <a:lumOff val="35000"/>
                  </a:schemeClr>
                </a:solidFill>
              </a:rPr>
              <a:t>फिरी परमेसरे जेल दा दरवाजा खोलेया ते उनेंगी सुसमाचार प्रचार करने दा मौका दित्ता</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oi" altLang="ko-KR" sz="2900">
                <a:solidFill>
                  <a:schemeClr val="tx1">
                    <a:lumMod val="65000"/>
                    <a:lumOff val="35000"/>
                  </a:schemeClr>
                </a:solidFill>
              </a:rPr>
              <a:t>जेलर ते उंदे परौआर गी।</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oi" altLang="ko-KR" sz="2900">
                <a:solidFill>
                  <a:schemeClr val="tx1">
                    <a:lumMod val="65000"/>
                    <a:lumOff val="35000"/>
                  </a:schemeClr>
                </a:solidFill>
              </a:rPr>
              <a:t>कई वभम बी आते शैं जफ शभ बी ऩयदे श भें शो जाते शैं।</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oi" altLang="ko-KR" sz="2900">
                <a:solidFill>
                  <a:schemeClr val="tx1">
                    <a:lumMod val="65000"/>
                    <a:lumOff val="35000"/>
                  </a:schemeClr>
                </a:solidFill>
              </a:rPr>
              <a:t>ते जेकर तुस अपने आप गी निराश नेई करदे ओ ते प्रार्थना ते स्तुति च अग्गें बधदे ओ तां परमेसरे तुसेंगी बचाई लैग</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doi" altLang="ko-KR" sz="2900">
                <a:solidFill>
                  <a:schemeClr val="tx1">
                    <a:lumMod val="65000"/>
                    <a:lumOff val="35000"/>
                  </a:schemeClr>
                </a:solidFill>
              </a:rPr>
              <a:t>गजब दे तरीके कन्ने।</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ने दी..</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मिगी सारी कठिनाइयें ते कठिनाइयें गी दूर करने दी शक्ति दिंदा ऐ।</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जेल च पौलुस ते सिलास ने के कीता??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ओह रोंदे सी।</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अपनी जान दी भीख मंगी।</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वे निराश हो गए।</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प्रार्थना करदे ते भजन गांदे हे।</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4 </a:t>
            </a:r>
            <a:r xmlns:a="http://schemas.openxmlformats.org/drawingml/2006/main">
              <a:rPr lang="doi" altLang="ko-KR" sz="2800">
                <a:solidFill>
                  <a:srgbClr val="ff0000"/>
                </a:solidFill>
              </a:rPr>
              <a:t>प्रार्थना करदे ते भजन गांदे हे।</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आधी रात दे कोल पौलुस ते सिलास परमेसरे गी पराथना करदे हे ते भजन गांदे हे, ते बाकी कैदी उंदी गल् लें गी सुनदे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16: 1।</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९६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पौलुस ने राजा गी सुसमाचार प्रचार कित्ता</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पौलुस ने जवाब दित्ता, "छोटे समें च जां लम्मे समें च--मैं परमेसरे गी प्रार्थना करना के सिर्फ तुस गै नेई, पर जेके अज् ज मेरी गल् ल सुनदे ह़न, ओह़ सारे गै ह़ोई सकन, सिवाय इनें जंजीरें दे।"</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२६:</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पौलुस ने सुसमाचार दा प्रचार कित्ता ते अंत च यरूशलेम च कैदी बनी गेया। राजा अग्रिप्पा ने कैदी पौलुस दे पापें दे बारे च पुच् छेया।</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“तुसेंगी अपने आपै गी बोलने दी इजाजत ऐ!” अग्रिप्पा ने पौलुस गी अपनी बचाव शुरू करने आस् ते इक समां दित्ता।</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पौलुस इस मौके दा इस्तेमाल सुसमाचार प्रचार करने आस् ते कित्ता। "हे राजा, आशा करदा हां के तुस इन्नें जंजीरें गी छोड़िये मेरे जेह्ड़े बनी सकदे 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राजा गी पौलुस च कोई पाप नेई लब्भा। पौलुस रोम जाइयै सम्राट गी सुसमाचार प्रचार करना चांह्दा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बस उदे सामने मूसा ते एलिय्याह यीशु कन् ने गल् ल करदे ह़ोई 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आख़िरकार पौलुस ने रोमी सम्राट गी गुहार लाया। कैदी होने दे नाते पौलुस रोम दे सम्राट दे कोल जाने आस् ते नाव च बैठी गेया।</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पौलुस इक कैदी हा, पर ओह़ गर्व कन् ने सुसमाचार दा प्रचार करदा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अपने मुकदमे दे राजा दे सामने।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कीजे ओह़ सुसमाचार उप् पर शर्म नेई करदा हा, ते ओह़ इस गल् ला गी घमंडी सच् चाई मनदा हा।</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साकुं जरूरत हे कि अस्सां जो वी मिलदे से, यीशु दे सुसमाचार कूं आत्मविश्वास ते हिम्मत नाल प्रचार कर सग्दे से।</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 ?</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ने दी..</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संसार दे सबतूं उच्चे मनुख कोला बी मता उच्चा ऐ।</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पौलुस दे मुकदमे दे राजा ने उसी बोलने दा मौका दित्ता तां पौलुस ने केह़ कित्ता?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उने यीशु दे सुसमाचार दा प्रचार कित्ता।</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उसने इक बुरे इंसान ते इल्जाम लाया।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उसने अपनी रिहाई दी मंग कीती।</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उसने प्रार्थना ते भजन गाए।</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1 </a:t>
            </a:r>
            <a:r xmlns:a="http://schemas.openxmlformats.org/drawingml/2006/main">
              <a:rPr lang="doi" altLang="ko-KR" sz="2800">
                <a:solidFill>
                  <a:srgbClr val="ff0000"/>
                </a:solidFill>
              </a:rPr>
              <a:t>उने यीशु दे सुसमाचार दा प्रचार कित्ता।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पौलुस ने जवाब दित्ता, "छोटे समें च जां लम्मे समें च--मैं परमेसरे गी प्रार्थना करना के सिर्फ तुस गै नेई, पर जेके अज् ज मेरी गल् ल सुनदे ह़न, ओह़ सारे गै ह़ोई सकन, सिवाय इनें जंजीरें दे।"</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२६:</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९७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जहाज डूबदा जा करदा ऐ!</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ते आखया, ' पौलुस, मत डर।' तुसेंगी कैसर दे सामने मुकदमे च खड़ोना पौना ऐ; ते परमेसरे तुसेंगी कृपा कन् ने तुंदे कन् ने जहाज चलाने आलें सारें दी जान देई दित्ती 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27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पौलुस गी होर कैदियें कन् ने जहाज राहें रोम लेई गेया।</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पर, तूफान दे कारण जहाज गी डुब्बने दा खतरा हा। डर से सब काँपते हुए।</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पौलुस ने परमेसरे गी प्रार्थना कित्ती ते लोकें गी ग् लाया। "डर मत। भगवान ने आख्या कि कोई मरदा नहीं।"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बादल च इक आवाज़ आई, “ए मेरा पुत्तर ऐ, जिस कन्ने मैं प्यार करना; उदे कन्ने मैं बड़ी खुश ऐं। उसी सुनो!”</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जहाज डुब्बी गेया, पर जिय् यां पौलुस ने ग् लाया हा, सारे गै इस द्वीप उप् पर बिना इक बी मौत दे उतरी सकदे हे।</a:t>
            </a:r>
            <a:r xmlns:a="http://schemas.openxmlformats.org/drawingml/2006/main">
              <a:rPr lang="doi"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पौलुस ने द्वीप उप् पर यीशु दा प्रचार कित्ता ते परमेसरे दी महिमा कित्ती।</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पौलुस प्रार्थना करदा हा, दुए गी हौसला दिंदा हा, संकट दे समें च बी, जदुं जहाज डुबने आला हा।</a:t>
            </a:r>
            <a:r xmlns:a="http://schemas.openxmlformats.org/drawingml/2006/main">
              <a:rPr lang="doi" altLang="en-US" sz="3200">
                <a:solidFill>
                  <a:schemeClr val="tx1">
                    <a:lumMod val="65000"/>
                    <a:lumOff val="35000"/>
                  </a:schemeClr>
                </a:solidFill>
              </a:rPr>
              <a:t> </a:t>
            </a:r>
            <a:r xmlns:a="http://schemas.openxmlformats.org/drawingml/2006/main">
              <a:rPr lang="doi" altLang="ko-KR" sz="3200">
                <a:solidFill>
                  <a:schemeClr val="tx1">
                    <a:lumMod val="65000"/>
                    <a:lumOff val="35000"/>
                  </a:schemeClr>
                </a:solidFill>
              </a:rPr>
              <a:t>अन्त च, ओह़ सारे गै बची 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ठीक उवें जिवें पौलुस ने आख्या।</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परमेसरे दे लोग प्रार्थना दे जरिए परमेसरे दी मर्जी गी संसारे च पजाने ते परमेसरे दे उद्धार दी खुशखबरी आस् ते जिम्मेदार 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संसार दे सारे जीवन दा मालिक ऐ। उंदी इजाजत दे बगैर कुसै बी चीजै दी मौत नेईं होंदी।</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जदुं जहाज तूफान कन् ने टकराया तां पौलुस ने केह़ कित्ता?</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ओह रोया।</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समुंदर विच कूद गया।</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उसने पायलट दे खिलाफ लड़ाई लड़ी।</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उसने परमातमा दी प्रार्थना कीती।</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४ </a:t>
            </a:r>
            <a:r xmlns:a="http://schemas.openxmlformats.org/drawingml/2006/main">
              <a:rPr lang="doi" altLang="ko-KR" sz="2800">
                <a:solidFill>
                  <a:srgbClr val="ff0000"/>
                </a:solidFill>
              </a:rPr>
              <a:t>उसने परमातमा दी प्रार्थना कीती।</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ते आखया, ' पौलुस, मत डर।' तुसेंगी कैसर दे सामने मुकदमे च खड़ोना पौना ऐ; ते परमेसरे तुसेंगी कृपा कन् ने तुंदे कन् ने जहाज चलाने आलें सारें दी जान देई दित्ती 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एक्ट करदा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27 ऐ।</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९८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ओनेसिमस आस्ते पौलुस दी गुहार</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मैं तुंदे कोला अपने पुत्तर ओनेसिमस आस्ते गुहार लाना, जेड़ा मैं जंजीरें च फंसे दे समें च मेरा पुत्तर बनी गेआ।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फिलेमोन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1:10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ओनेसिमस फिलेमोन दा सेवक हा। पर ओह़ अपने मालक दी इजाजत दे बगैर गै चुपके-चुपके रोम चली गेया।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ओनेसिमस पौलुस कन् ने मिलेया जेका रोम च कैद हा। पौलुस ने उसी सुसमाचार प्रचार कित्ता, ते ओह़ यीशु उप् पर विश् वास करने आस् ते आई गेया।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जदुं उनेंगी एह़ सुनीया, तां ओह़ घबराईये मुंह़-मुंह जमीन उप् पर पेई गे। यीशु ने ग् लाया, “तुस नेई डरो।” जदुं उनेंगी उप् पर दिक् खेया, तां उनेंगी यीशु दे सिवा कोई नेई दिक् खेया।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पौलुस ने ओनेसिम गी आखेआ के ओह़ अपने मालक फिलेमोन दे कश वापस जाइए ते माफी मंगने। ते पौलुस ने ओनेसिम गी यीशु च विश् वास करने आला दे रूप च जीने आस् ते ग् लाया।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ओनेसिमस चिंतित हा। क्मोंकक उव वभम ऩयभात्भा ने ऩानी भें ऩानी ऩीने वारी नौकर को ऩानी भें ऩानी भें ऩानी भें ऩानी ऩीने के लरए ऩानी भें ऩानी ऩीने के लरए ऩानी भें ऩानी ऩीने के लरए ऩानी ऩीने के लरए ऩानी ऩीने के लरए ऩानी ऩीने के लरए ऩानी ऩीने के लरए ऩानी ऩीने के लरए ऩानी ऩीने के लरए ऩानी ऩीने के लरए।</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पौलुस ने ओनेसिमस आस् ते अपने मालक फिलेमोन गी माफ करने आस् ते इक चिट्ठी लिखी। ए पत्र बाइबल च 'फिलेमोन' ऐ।</a:t>
            </a:r>
            <a:r xmlns:a="http://schemas.openxmlformats.org/drawingml/2006/main">
              <a:rPr lang="doi"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पौलुस ने ओनेसिम ते फिलेमोन दे बिच टूटे दे रिश् ते गी फिरी जोड़ेया। ओनेसिमस ने फिलेमोन गी माफी मंगी, ते फिलेमोन ने ओनेसिमस गी माफ करी दित्ता।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जेकर अस किश गलत कीता ऐ तां असेंगी माफी मंगनी पौंदी ऐ।</a:t>
            </a:r>
            <a:r xmlns:a="http://schemas.openxmlformats.org/drawingml/2006/main">
              <a:rPr lang="doi" altLang="en-US" sz="3200">
                <a:solidFill>
                  <a:schemeClr val="tx1">
                    <a:lumMod val="65000"/>
                    <a:lumOff val="35000"/>
                  </a:schemeClr>
                </a:solidFill>
              </a:rPr>
              <a:t> </a:t>
            </a:r>
            <a:r xmlns:a="http://schemas.openxmlformats.org/drawingml/2006/main">
              <a:rPr lang="doi" altLang="ko-KR" sz="3200">
                <a:solidFill>
                  <a:schemeClr val="tx1">
                    <a:lumMod val="65000"/>
                    <a:lumOff val="35000"/>
                  </a:schemeClr>
                </a:solidFill>
              </a:rPr>
              <a:t>ते जेकर कुसै ने साढ़े कन्नै कोई गलत कीता तां असेंगी उसी माफ करना पौग।</a:t>
            </a:r>
            <a:r xmlns:a="http://schemas.openxmlformats.org/drawingml/2006/main">
              <a:rPr lang="doi" altLang="en-US" sz="3200">
                <a:solidFill>
                  <a:schemeClr val="tx1">
                    <a:lumMod val="65000"/>
                    <a:lumOff val="35000"/>
                  </a:schemeClr>
                </a:solidFill>
              </a:rPr>
              <a:t> </a:t>
            </a:r>
            <a:r xmlns:a="http://schemas.openxmlformats.org/drawingml/2006/main">
              <a:rPr lang="doi" altLang="ko-KR" sz="3200">
                <a:solidFill>
                  <a:schemeClr val="tx1">
                    <a:lumMod val="65000"/>
                    <a:lumOff val="35000"/>
                  </a:schemeClr>
                </a:solidFill>
              </a:rPr>
              <a:t>लोग यीशु उप् पर इय् यां गै विश् वास करदे ह़न।</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ने दी..</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शांति ते मेल-मिलाप लांदा ऐ जित् थें झगड़े ते टकराव होंदे 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ओनेसिमस गी रोम च कुस कन्ने मिलेया, जदुं ओह़ अपने मालक फिलेमोन थवां भ़गदा 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पतरस दा</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जॉन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3 </a:t>
            </a:r>
            <a:r xmlns:a="http://schemas.openxmlformats.org/drawingml/2006/main">
              <a:rPr lang="doi" altLang="ko-KR" sz="2800">
                <a:solidFill>
                  <a:schemeClr val="tx1">
                    <a:lumMod val="65000"/>
                    <a:lumOff val="35000"/>
                  </a:schemeClr>
                </a:solidFill>
              </a:rPr>
              <a:t>बरनबास 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पौलुस 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४ </a:t>
            </a:r>
            <a:r xmlns:a="http://schemas.openxmlformats.org/drawingml/2006/main">
              <a:rPr lang="doi" altLang="ko-KR" sz="2800">
                <a:solidFill>
                  <a:srgbClr val="ff0000"/>
                </a:solidFill>
              </a:rPr>
              <a:t>पौलुस दा</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मैं तुंदे कोला अपने पुत्तर ओनेसिमस आस्ते गुहार लाना, जेड़ा मैं जंजीरें च फंसे दे समें च मेरा पुत्तर बनी गेआ।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फिलेमोन ने दी</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1:10 ऐ</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९९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पौलुस दा चेला तिमुथियुस</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मेकुं तुवाड़े सच्चे विश्वास दी याद आ गई हे, जो पहले तुवाड़ी दादी लोईस ते तुवाड़ी मां यूनीस एच जींदी हई ते, मैं समझदा हां कि हुन तुवाड़े एच वी रहंदी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२थिमोथी</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४: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पौलुस दा इक चेला तिमुथियुस हा। तिमुथियुस पौलुस दे कन् ने मिशनरी ह़ोई गेदा ऐ, जदुं ओह़ बच् चे हा।</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इक आदमी हा, जिसदे दो पुत्तर हे। दूजे पुत्तर ने अपने पिता गी आखेआ जे ओह् उसी पैह्लें गै संपत्ति दा अपना हिस्सा देई देन।</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doi" sz="3600">
                <a:solidFill>
                  <a:schemeClr val="tx1">
                    <a:lumMod val="65000"/>
                    <a:lumOff val="35000"/>
                  </a:schemeClr>
                </a:solidFill>
              </a:rPr>
              <a:t>यीशु इस धरती उप्पर मनुख दे रूप च हा, पर ओह़ परमेसरे बी ऐ।</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जिय्यां परमात्मा ने अपने चेलें गी पहाड़ उप्पर आज्ञा दित्ती 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असेंगी यीशु गी परमेसरे दे पुत्तर दे रूप च विश् वास करना चाईदा ते उसी ध़् यान कन् ने सुनना चाईदा।</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जेल च गै पौलुस जानदा हा के ओह़ मरने आला ऐ, ते उदे लाडले चेले तिमुथियुस गी इक चिट्ठी लिखी लेत्ता।</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चिट्ठी च ग् लाया गेदा हा के तीमुथियुस गी कलीसिया दे सेवक दे तौर उप् पर विश् वासियें गी किय् यां सिखाना चाईदा।</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तिमुथियुस ते विश् वासियें पौलुस दे पत्र गी पढ़ेया ते फैसला कित्ता के सतांदे होई बी अन्त तकर विश् वास नेई छुड़ना।</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इस आस् ते पौलुस दा विश् वास उदे चेले तिमुथियुस गी ते फिरी कलीसियाएं गी बी सौंपी गेदा ऐ।</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doi" altLang="ko-KR" sz="3600">
                <a:solidFill>
                  <a:schemeClr val="tx1">
                    <a:lumMod val="65000"/>
                    <a:lumOff val="35000"/>
                  </a:schemeClr>
                </a:solidFill>
              </a:rPr>
              <a:t>सुसमाचार प्रचार करने आलें दा शुक्रिया जेड़े साढ़े गी सुसमाचार प्रचार करदे हे ते उनें गुरुएं दे कारण जिनेंगी असेंगी परमेसरे दा वचन सिखाया हा, साढ़ा विश् वास ते साढ़ी कलीसिया बधी गेई ऐ।</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doi" altLang="ko-KR" sz="3600">
                <a:solidFill>
                  <a:schemeClr val="tx1">
                    <a:lumMod val="65000"/>
                    <a:lumOff val="35000"/>
                  </a:schemeClr>
                </a:solidFill>
              </a:rPr>
              <a:t>ह़ुन असेंगी अपने विश् वास गी पजाना पौना ऐ ते उनेंगी परमेसरे दा ओह़ वचन सिखना पौना ऐ, जेका असेंगी सिक् खेया ऐ।</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ऐ..</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जिंदा ह़ोई गेदा ऐ ते ओह़ अनंत काल तकर जिंदा ऐ, कलीसियाएं ते विश् वासियें कन् ने जेके उंदे उप् पर विश् वास करदे ह़न।</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पौलुस ने अपनी मौत दा दिन नेड़े औंदे गै चिट्ठी कुस गी लिखी ही?</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लूका दा</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मार्क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३ </a:t>
            </a:r>
            <a:r xmlns:a="http://schemas.openxmlformats.org/drawingml/2006/main">
              <a:rPr lang="doi" altLang="ko-KR" sz="2800">
                <a:solidFill>
                  <a:schemeClr val="tx1">
                    <a:lumMod val="65000"/>
                    <a:lumOff val="35000"/>
                  </a:schemeClr>
                </a:solidFill>
              </a:rPr>
              <a:t>तीमुथियुस ने 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4 </a:t>
            </a:r>
            <a:r xmlns:a="http://schemas.openxmlformats.org/drawingml/2006/main">
              <a:rPr lang="doi" altLang="ko-KR" sz="2800">
                <a:solidFill>
                  <a:schemeClr val="tx1">
                    <a:lumMod val="65000"/>
                    <a:lumOff val="35000"/>
                  </a:schemeClr>
                </a:solidFill>
              </a:rPr>
              <a:t>सिलास</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३ </a:t>
            </a:r>
            <a:r xmlns:a="http://schemas.openxmlformats.org/drawingml/2006/main">
              <a:rPr lang="doi" altLang="ko-KR" sz="2800">
                <a:solidFill>
                  <a:srgbClr val="ff0000"/>
                </a:solidFill>
              </a:rPr>
              <a:t>तीमुथियुस ने दी</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मेकुं तुवाड़े सच्चे विश्वास दी याद आ गई हे, जो पहले तुवाड़ी दादी लोईस ते तुवाड़ी मां यूनीस एच जींदी हई ते, मैं समझदा हां कि हुन तुवाड़े एच वी रहंदी हे।</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२थिमोथी</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४: १.</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100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जॉन ने एक अद्भुत नजारा दे खा</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जेड़ा इन्हें गल्लें दी गवाही दिंदा ऐ, ओह आखदा ऐ, "हां, मैं जल्दी गै आना ऐ।" आमीन। आओ प्रभु यीशु।</a:t>
            </a:r>
            <a:endParaRPr xmlns:a="http://schemas.openxmlformats.org/drawingml/2006/main" lang="en-US" altLang="ko-KR" sz="3600"/>
          </a:p>
          <a:p>
            <a:pPr xmlns:a="http://schemas.openxmlformats.org/drawingml/2006/main" lvl="0">
              <a:defRPr/>
            </a:pPr>
            <a:r xmlns:a="http://schemas.openxmlformats.org/drawingml/2006/main">
              <a:rPr lang="do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प्रकटीकरण</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२२:</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ओह़ गै ऐ, जेका इक शानदार रूप कन् ने खूबसूरती कन् ने चमकदा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कलीसिया दा सताव दिन-ब-दिन होर बी बददा जा करदा गेआ। उंदे सारे चेले विश् वास गी बरकरार रखदे होई शहीद होई गे, ते यूहन् ना पतमोस च अकेला गै बंद होई गे।</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इक दिन उसी तुरही दे समान इक ज़ोरदार आवाज़ सुनी, जिस च एह़ ग् लाया हा: "जे किश तुस दिक् खदे ओ, उसी इक स्क्रॉल उप् पर लिखो ते उसी सत्त कलीसियाएं च भेजी ओड़ो।"</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यूहन्ना ने बी यीशु गी दिक् खेया। यीशु इक राजा दी प्रतिरूप हा, जिसदे कोल संसार दी सारी शक्ति ही।</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यूहन्ना ने नमां आकाश ते नमीं धरती गी दिक् खेया जेकी औने आली ऐ। कोई बुराई ना होवेगी, ना कोई दुख होवेगा, ते सदा ही रब दे नाल सुख होवेगी।</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यूहन्ना ने ए सारे दर्शन लिखे ते कलीसियाएं गी लिखे। “अपना विश्वास बनाई रक्खो, कीजे प्रभु फिरी औग!” ए बाइबल दी आखरी कताब ऐ, प्रकाशितवाक्य</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सबक</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solidFill>
                  <a:schemeClr val="tx1">
                    <a:lumMod val="65000"/>
                    <a:lumOff val="35000"/>
                  </a:schemeClr>
                </a:solidFill>
              </a:rPr>
              <a:t>यीशु इस धरती उप्पर फिरी औग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जज दे तौर पर किसी दिन।</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उस वेले जिन्हां ने विश्वास नहीं कीता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यीशु च हमेशा दुखी होओ,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यीशु उप् पर विश् वास करने आलें गी मजा औग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अनन्त जीवन सुख के साथ।</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क्या तुस्सां यीशु दे दुबारा आने दा इंतजार करदे ओ?</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doi" altLang="ko-KR" sz="3200">
                <a:solidFill>
                  <a:schemeClr val="tx1">
                    <a:lumMod val="65000"/>
                    <a:lumOff val="35000"/>
                  </a:schemeClr>
                </a:solidFill>
              </a:rPr>
              <a:t>अस उस उम्मीद गी नेईं खोह्नना चाहिदा, इस धरती उप्पर अपना विश्वास अंत तकर बनाई रक्खना चाहिदा</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doi" altLang="ko-KR" sz="3200"/>
              <a:t>यीशु कौन ऐ?</a:t>
            </a:r>
            <a:r xmlns:a="http://schemas.openxmlformats.org/drawingml/2006/main">
              <a:rPr lang="doi"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rgbClr val="0070c0"/>
                </a:solidFill>
              </a:rPr>
              <a:t>यीशु ने दी..</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doi" altLang="ko-KR" sz="3600">
                <a:solidFill>
                  <a:schemeClr val="tx1">
                    <a:lumMod val="65000"/>
                    <a:lumOff val="35000"/>
                  </a:schemeClr>
                </a:solidFill>
              </a:rPr>
              <a:t>यीशु इस धरती उप्पर राजा दे रूप च फिरी औग, ते सारें चीजें दा न्याय करग ते सारें चीजें उप्पर हमेशा लेई राज करग।</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क्विज</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जित् थें चेला यूहन् ना बंद हा, उदा नां केह़ ऐ?</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1 </a:t>
            </a:r>
            <a:r xmlns:a="http://schemas.openxmlformats.org/drawingml/2006/main">
              <a:rPr lang="doi" altLang="ko-KR" sz="2800">
                <a:solidFill>
                  <a:schemeClr val="tx1">
                    <a:lumMod val="65000"/>
                    <a:lumOff val="35000"/>
                  </a:schemeClr>
                </a:solidFill>
              </a:rPr>
              <a:t>माल्टा दा</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2 </a:t>
            </a:r>
            <a:r xmlns:a="http://schemas.openxmlformats.org/drawingml/2006/main">
              <a:rPr lang="doi" altLang="ko-KR" sz="2800">
                <a:solidFill>
                  <a:schemeClr val="tx1">
                    <a:lumMod val="65000"/>
                    <a:lumOff val="35000"/>
                  </a:schemeClr>
                </a:solidFill>
              </a:rPr>
              <a:t>हवाई</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३ </a:t>
            </a:r>
            <a:r xmlns:a="http://schemas.openxmlformats.org/drawingml/2006/main">
              <a:rPr lang="doi" altLang="ko-KR" sz="2800">
                <a:solidFill>
                  <a:schemeClr val="tx1">
                    <a:lumMod val="65000"/>
                    <a:lumOff val="35000"/>
                  </a:schemeClr>
                </a:solidFill>
              </a:rPr>
              <a:t>कित्तीम दा</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chemeClr val="tx1">
                    <a:lumMod val="65000"/>
                    <a:lumOff val="35000"/>
                  </a:schemeClr>
                </a:solidFill>
              </a:rPr>
              <a:t>४ </a:t>
            </a:r>
            <a:r xmlns:a="http://schemas.openxmlformats.org/drawingml/2006/main">
              <a:rPr lang="doi" altLang="ko-KR" sz="2800">
                <a:solidFill>
                  <a:schemeClr val="tx1">
                    <a:lumMod val="65000"/>
                    <a:lumOff val="35000"/>
                  </a:schemeClr>
                </a:solidFill>
              </a:rPr>
              <a:t>पटमोस दा</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doi" altLang="en-US" sz="2800">
                <a:solidFill>
                  <a:srgbClr val="ff0000"/>
                </a:solidFill>
              </a:rPr>
              <a:t>४ </a:t>
            </a:r>
            <a:r xmlns:a="http://schemas.openxmlformats.org/drawingml/2006/main">
              <a:rPr lang="doi" altLang="ko-KR" sz="2800">
                <a:solidFill>
                  <a:srgbClr val="ff0000"/>
                </a:solidFill>
              </a:rPr>
              <a:t>पटमोस दा</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doi" altLang="ko-KR" sz="4000"/>
              <a:t>आज का वचन</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doi" altLang="ko-KR" sz="3600"/>
              <a:t>जेड़ा इन्हें गल्लें दी गवाही दिंदा ऐ, ओह आखदा ऐ, "हां, मैं जल्दी गै आना ऐ।" आमीन। आओ प्रभु यीशु।</a:t>
            </a:r>
            <a:endParaRPr xmlns:a="http://schemas.openxmlformats.org/drawingml/2006/main" lang="en-US" altLang="ko-KR" sz="3600"/>
          </a:p>
          <a:p>
            <a:pPr xmlns:a="http://schemas.openxmlformats.org/drawingml/2006/main" lvl="0">
              <a:defRPr/>
            </a:pPr>
            <a:r xmlns:a="http://schemas.openxmlformats.org/drawingml/2006/main">
              <a:rPr lang="doi"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doi" altLang="ko-KR" sz="2800">
                <a:solidFill>
                  <a:schemeClr val="tx1">
                    <a:lumMod val="65000"/>
                    <a:lumOff val="35000"/>
                  </a:schemeClr>
                </a:solidFill>
              </a:rPr>
              <a:t>प्रकटीकरण</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२२:</a:t>
            </a:r>
            <a:r xmlns:a="http://schemas.openxmlformats.org/drawingml/2006/main">
              <a:rPr lang="doi" altLang="en-US" sz="2800">
                <a:solidFill>
                  <a:schemeClr val="tx1">
                    <a:lumMod val="65000"/>
                    <a:lumOff val="35000"/>
                  </a:schemeClr>
                </a:solidFill>
              </a:rPr>
              <a:t> </a:t>
            </a:r>
            <a:r xmlns:a="http://schemas.openxmlformats.org/drawingml/2006/main">
              <a:rPr lang="doi"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a:t>
            </a:r>
            <a:r xmlns:a="http://schemas.openxmlformats.org/drawingml/2006/main">
              <a:rPr altLang="en-US" lang="doi" sz="4000">
                <a:solidFill>
                  <a:srgbClr val="ff0000"/>
                </a:solidFill>
              </a:rPr>
              <a:t> </a:t>
            </a:r>
            <a:r xmlns:a="http://schemas.openxmlformats.org/drawingml/2006/main">
              <a:rPr altLang="ko-KR" lang="doi" sz="4000">
                <a:solidFill>
                  <a:srgbClr val="ff0000"/>
                </a:solidFill>
              </a:rPr>
              <a:t>मकाबला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दे रूपांतरण गी कुन नेई दिक् खेया?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पतरस 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जेम्स ने 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जॉन ने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थॉमस ने 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4 </a:t>
            </a:r>
            <a:r xmlns:a="http://schemas.openxmlformats.org/drawingml/2006/main">
              <a:rPr altLang="ko-KR" lang="doi" sz="2800">
                <a:solidFill>
                  <a:srgbClr val="ff0000"/>
                </a:solidFill>
              </a:rPr>
              <a:t>थॉमस ने 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उथे ओह उंदे सामने बदली गेया। उन्दा चेहरा सूरज दे समान चमकदा हा, ते उंदे कपड़े उजाले दे समान सफेद होई गे।</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१७:</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२</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75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a:t>
            </a:r>
            <a:r xmlns:a="http://schemas.openxmlformats.org/drawingml/2006/main">
              <a:rPr lang="doi" altLang="en-US" sz="4400"/>
              <a:t> </a:t>
            </a:r>
            <a:r xmlns:a="http://schemas.openxmlformats.org/drawingml/2006/main">
              <a:rPr lang="doi" altLang="ko-KR" sz="4400"/>
              <a:t>बच्चों से प्यार करदा ऐ</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जदुं यीशु ने एह़ दिक् खेया, तां ओह़ गुस् से च आई गेया। उन उन्दे कन्ने आखया, "निक्के बच्चें गी मेरे कोल आने देयो, ते उंदे च बाधा नेईं करो, कीजे परमात्मा दा राज इन्हें आले दा ऐ।"</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10:14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इक मां-प्यो अपने बच्चे गी यीशु दे कोल लेई आए तांजे ओह़ यीशु दे आशीष देई सकन।</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फिरी, यीशु दे चेलें उसी डांटया। “तुस अपने बच्चे गी यीशु दे कोल लेई औने दी हिम्मत किय् यां करदे ओ?”</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जदुं यीशु ने एह़ दिक् खेया, तां उन् ने गुस् से च ग् लाया।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“बच्चे गी मेरे कोल औने थमां नेईं रोको। परमातमा दा राज इन्हां बच्चेआं दा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पर पुत्तर ने दूर दे मुल्ख च अपनी सारी संपत्ति बरबाद करी दित्ती ही ते दयनीय होई गेआ हा।</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"जेका कोई निक्के बच्चे दी तर्ज पर परमेसरे दे राज गी नेई पाग, ओह़ कदे बी उदे च दाखल नेई ह़ोग।"</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doi" sz="3600">
                <a:solidFill>
                  <a:schemeClr val="tx1">
                    <a:lumMod val="65000"/>
                    <a:lumOff val="35000"/>
                  </a:schemeClr>
                </a:solidFill>
              </a:rPr>
              <a:t>यीशु ने ग् लाया के परमेसरे दा राज इय् यां गै बच् चे दा ऐ।</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आओ अस बी बच्चे बनी जाचे जेह्ड़े परमात्मा कन्नै प्यार करदे न ते शुद्ध, ईमानदार,</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ते इक बच्चे दा सच्चा दिल।</a:t>
            </a:r>
            <a:r xmlns:a="http://schemas.openxmlformats.org/drawingml/2006/main">
              <a:rPr altLang="en-US" lang="doi"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a:t>
            </a:r>
            <a:r xmlns:a="http://schemas.openxmlformats.org/drawingml/2006/main">
              <a:rPr altLang="en-US" lang="doi" sz="3600">
                <a:solidFill>
                  <a:srgbClr val="0070c0"/>
                </a:solidFill>
              </a:rPr>
              <a:t> </a:t>
            </a:r>
            <a:r xmlns:a="http://schemas.openxmlformats.org/drawingml/2006/main">
              <a:rPr altLang="ko-KR" lang="doi" sz="3600">
                <a:solidFill>
                  <a:srgbClr val="0070c0"/>
                </a:solidFill>
              </a:rPr>
              <a:t>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ओह़ गै ऐ, जेका बच् चें कन् ने प्रेम करदा ऐ, उसी कीमत दिंदा ऐ ते आशीष दिंदा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जदुं बच् चे यीशु दे कश जाने दी कोशश करदे हे तां चेले केह़ कित्ता?</a:t>
            </a:r>
            <a:r xmlns:a="http://schemas.openxmlformats.org/drawingml/2006/main">
              <a:rPr altLang="en-US" lang="doi"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उन्होनें खुशी-खुशी उंदा स्वागत कीता।</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उन् ने उनेंगी डांटया के यीशु दे कश नेई जाओ।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उने बच्चें गी यीशु कन्ने परिचय कराया</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उन्होनें कुछ खाना देकर घर भेज दिया।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2 </a:t>
            </a:r>
            <a:r xmlns:a="http://schemas.openxmlformats.org/drawingml/2006/main">
              <a:rPr altLang="ko-KR" lang="doi" sz="2800">
                <a:solidFill>
                  <a:srgbClr val="ff0000"/>
                </a:solidFill>
              </a:rPr>
              <a:t>उन् ने उनेंगी डांटया के यीशु दे कश नेई जाओ।</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जदुं यीशु ने एह़ दिक् खेया, तां ओह़ गुस् से च आई गेया। उन उन्दे कन्ने आखया, "निक्के बच्चें गी मेरे कोल आने देयो, ते उंदे च बाधा नेईं करो, कीजे परमात्मा दा राज इन्हें आले दा ऐ।"</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10:14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76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यीशु ने बरतीमा दे इक अन्ने गी चंगा कित्ता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यीशु ने आखेआ, "जाओ, तेरे विश् वास ने तुसेंगी ठीक करी ओड़ेया ऐ।" फौरन उसी अपनी नज़र आई गेई ते ओह़ रस् ते च यीशु दे पिच्छे चली गेया।</a:t>
            </a:r>
            <a:endParaRPr xmlns:a="http://schemas.openxmlformats.org/drawingml/2006/main" altLang="ko-KR" lang="en-US" sz="3600"/>
          </a:p>
          <a:p>
            <a:pPr xmlns:a="http://schemas.openxmlformats.org/drawingml/2006/main" lvl="0">
              <a:defRPr/>
            </a:pPr>
            <a:r xmlns:a="http://schemas.openxmlformats.org/drawingml/2006/main">
              <a:rPr altLang="ko-KR" lang="do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do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१०: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52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जदुं यीशु यरीहो च आया, जेका इक अन् ने हा, तां बरतीमायस सड़क दे कंडे बैठी भीख मंगदा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जदुं उनेंगी एह़ सुनेआ के ओह़ नासरत दा यीशु ऐ, तां ओह़ चिल्लाना लगी पेया, "दाऊद दे पुत्तर यीशु, मेरे उप् पर दया करो!"</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यीशु ने बरतीमा गी बुलाया। “तुस की चांदे ओ के मैं तुंदे आस् ते के करां?” यीशु ने उदे शा पुच् छेया। अन्धे ने कशा, "रब्बी, भैं दे खना चाशता शूॊ।"</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doi" sz="2800">
                <a:solidFill>
                  <a:schemeClr val="tx1">
                    <a:lumMod val="65000"/>
                    <a:lumOff val="35000"/>
                  </a:schemeClr>
                </a:solidFill>
              </a:rPr>
              <a:t>पुत्तर गी एहसास होई गेआ जे ओह् अपने पिता दे घरै दे नौकरें कोला बी दयनीय होई गेआ।</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doi" sz="2800">
                <a:solidFill>
                  <a:schemeClr val="tx1">
                    <a:lumMod val="65000"/>
                    <a:lumOff val="35000"/>
                  </a:schemeClr>
                </a:solidFill>
              </a:rPr>
              <a:t>इस आस् ते ओह़ परतोई आए ते अपने पिता गी गुहार लाया के ओह़ उसी अपने नौकरें च शामल करी लैन।</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ने आखेआ, "जाओ, तेरे विश् वास ने तुसेंगी ठीक करी ओड़ेया ऐ।" तुरंत उसी अपनी नज़र मिल गई।</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“धन्यवाद, यीशु!” बरतीमा यीशु दे पिच्छे चली गेया जिनेंगी उसी दिक् खीए दिक् खेया।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doi" sz="3600">
                <a:solidFill>
                  <a:schemeClr val="tx1">
                    <a:lumMod val="65000"/>
                    <a:lumOff val="35000"/>
                  </a:schemeClr>
                </a:solidFill>
              </a:rPr>
              <a:t>यीशु ने बरतीमा गी ग् लाया, “तुस विश् वास कन् ने तुसेंगी ठीक करी ओड़ेया ऐ।”</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एह् विश्वास गै ऐ जेह्ड़ा असेंगी बचांदा ऐ।</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विश्वास गंभीर प्रार्थना च व्यक्त कीता जंदा ऐ।</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जदुं अस यीशु गी प्रार्थना करदे आं,</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साढ़ा एह् विश्वास होना गै पौग।</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गै ऐ जेका साढ़ी गंभीर प्रार्थनाएं गी सुनदा ऐ ते उंदा जवाब दिंदा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बरतीमा ने यीशु कोला केह़ मंगेया?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ढेर सारे पैसे दे।</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मैं तेरा चेला बनना चाहंदा 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पानी पर चलने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मैं फिर देखना चाहंदा हां।</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4 </a:t>
            </a:r>
            <a:r xmlns:a="http://schemas.openxmlformats.org/drawingml/2006/main">
              <a:rPr altLang="ko-KR" lang="doi" sz="2800">
                <a:solidFill>
                  <a:srgbClr val="ff0000"/>
                </a:solidFill>
              </a:rPr>
              <a:t>मैं फिर देखना चाहंदा 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यीशु ने आखेआ, "जाओ, तेरे विश् वास ने तुसेंगी ठीक करी ओड़ेया ऐ।" फौरन उसी अपनी नज़र आई गेई ते ओह़ रस् ते च यीशु दे पिच्छे चली गेया।</a:t>
            </a:r>
            <a:endParaRPr xmlns:a="http://schemas.openxmlformats.org/drawingml/2006/main" altLang="ko-KR" lang="en-US" sz="3600"/>
          </a:p>
          <a:p>
            <a:pPr xmlns:a="http://schemas.openxmlformats.org/drawingml/2006/main" lvl="0">
              <a:defRPr/>
            </a:pPr>
            <a:r xmlns:a="http://schemas.openxmlformats.org/drawingml/2006/main">
              <a:rPr altLang="ko-KR" lang="doi"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doi"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मार्क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१०: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52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77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जक्कै इक बूह्टे उप्पर चढ़ी गेआ</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की वे मनुख दा पुत्तर जेड़ा खोआया गेदा हा उसी ढूंढने ते बचाने आला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लूक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१९: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इक अमीर मनुख हा, जिसदा नां जक्केआ हा। ओह् इक मुक्ख करदाता हा, इस करी लोक उंदे कन्नै नफरत करदे 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इक दिन यीशु उस ग्रां च आया जित् थे जक्केआ रौंदा हा। यीशु गी दिक् खने आस् ते मते सारे लोकें दी भीड़ होई गेई ही।</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जियां गै उंदे पिता ने अपने पुत्तर गी दूरै थमां औंदे दिक्खेआ तां ओह् दौड़ियै उंदे कोल गेआ ते उसी गले लाया ते उसी खुशी कन्नै स्वीकार करी लेआ।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जक्कै यीशु गी दिक् खने आस् ते इक बूटे उप् पर चढ़ी गेया। यीशु ने उसी दिक् खीए ग् लाया। “जक्कै, तुरत उतर आओ। अज्ज तेरे घरै च गै रौहना ऐ।”</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"जक्कै ने यीशु गी फैसला कित्ता। "मैं अपनी आधी संपत्ति गरीबें गी देगा।"</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doi" altLang="ko-KR" sz="3000">
                <a:solidFill>
                  <a:schemeClr val="tx1">
                    <a:lumMod val="65000"/>
                    <a:lumOff val="35000"/>
                  </a:schemeClr>
                </a:solidFill>
              </a:rPr>
              <a:t>यीशु ने ग् लाया, "अज् ज इस घ़र च मुक् ति आया ऐ। अऊं जेके खोए गेदे हे, उसी ढूंढने ते बचाने आस् ते आया हा।"</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जदुं जक्कै यीशु कन् ने मिलदा हा, तां उन् ने कबूल कित्ता के ओह़ अपनी सारें शा प्यारी संपत्ति गरीबें गी देई ओड़ग।</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तुहाडे वास्ते सब तों वड्डी गल्ल की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यीशु कन् ने मिलने दे बा'द तुसें केह़ छोड़ी ओड़ेया?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साकुं याद रखणा पवे कि साडे कित्ते सब तों ज्यादा कीमती चीज यीशु हे।</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rgbClr val="ff0000"/>
                </a:solidFill>
              </a:rPr>
              <a:t>यीशु कौन ऐ?</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ओह़ मुक् तिदाता ऐ, जेका इस मुल् के च बिना भेद दे हर इक गी बचाने आस् ते आया हा।</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a:t>
            </a:r>
            <a:r xmlns:a="http://schemas.openxmlformats.org/drawingml/2006/main">
              <a:rPr altLang="en-US" lang="doi" sz="4000">
                <a:solidFill>
                  <a:srgbClr val="ff0000"/>
                </a:solidFill>
              </a:rPr>
              <a:t> </a:t>
            </a:r>
            <a:r xmlns:a="http://schemas.openxmlformats.org/drawingml/2006/main">
              <a:rPr altLang="ko-KR" lang="doi" sz="4000">
                <a:solidFill>
                  <a:srgbClr val="ff0000"/>
                </a:solidFill>
              </a:rPr>
              <a:t>मकाबला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लोक जक्कै कन्नै कीं नफरत करदे 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क्योंकि</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ओह्</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हा</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इक</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मकद्‌दम</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कर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कलेक्टर।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कीजे ओह़ यीशु उप् पर खरा विश् वास करदा हा।</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क्मोंकक उवने फडी प्रार्थना 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क्मोंकक लश ऩयभात्भा था।</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1 </a:t>
            </a:r>
            <a:r xmlns:a="http://schemas.openxmlformats.org/drawingml/2006/main">
              <a:rPr altLang="ko-KR" lang="doi" sz="2800">
                <a:solidFill>
                  <a:srgbClr val="ff0000"/>
                </a:solidFill>
              </a:rPr>
              <a:t>कीजे ओह इक मुक्ख करदाता हा।</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की वे मनुख दा पुत्तर जेड़ा खोआया गेदा हा उसी ढूंढने ते बचाने आला हा।"</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लूक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१९: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doi">
                <a:solidFill>
                  <a:schemeClr val="tx1">
                    <a:lumMod val="50000"/>
                    <a:lumOff val="50000"/>
                  </a:schemeClr>
                </a:solidFill>
              </a:rPr>
              <a:t>नंबर 78 परमात्मा दा वचन</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doi" sz="4400"/>
              <a:t>चट्टान पर बने दा इक घर</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"इस आस् ते जेके मेरे एह़ गल् लें गी सुनीए ते उनेंगी अमल च आनदा ऐ, ओह़ इक ज्ञानी मानू दे समान ऐ, जिनेंगी पत् थरे उप् पर अपना घ़र बनाया ऐ।"</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७: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यीशु ने दो मनुखें दी कहानी सुनी जेड़े इक घर बनांदे हे।</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यीशु ने ग् लाया, "परमेसर, तेरा पिता हमेशा तुंदा इंतजार करदा ऐ।"</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उंदे च इक ने रेत उप्पर, दूए चट्टान उप्पर अपना घर बनाने दा फैसला कीता।</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दोनों ने मेहनत करके घर बनाया। दोनों घर बाहर से मजबूत लगदे थे बिना किसी वड्डे फर्क दे।</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भारी बरखा दे कारण बाढ़ आई तां रेत उप्पर बने दा घर पानी चली गेआ। पर चट्टान उप्पर बने दा घर पक्के खड़ोते दा हा।</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यीशु ने ग् लाया, “जेका कोई मेरी गल् ल सुनी ते उसी अमल च आनदा ऐ, ओह़ इक ज्ञानी मानू दे समान ऐ, जिसी पत् थर उप् पर अपना घ़र बनाया ऐ।”</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doi" sz="3600">
                <a:solidFill>
                  <a:schemeClr val="tx1">
                    <a:lumMod val="65000"/>
                    <a:lumOff val="35000"/>
                  </a:schemeClr>
                </a:solidFill>
              </a:rPr>
              <a:t>यीशु ने ग् लाया, “जेका कोई मेरी गल् ल सुनी ते उसी अमल च आनदा ऐ, ओह़ इक ज्ञानी मानू दे समान ऐ, जिसी पत् थर उप् पर अपना घ़र बनाया ऐ।”</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केह़ तुस परमेसरे दे हर इक वचन गी अमल च लांदे ओ?</a:t>
            </a:r>
            <a:r xmlns:a="http://schemas.openxmlformats.org/drawingml/2006/main">
              <a:rPr altLang="en-US" lang="doi" sz="3600">
                <a:solidFill>
                  <a:schemeClr val="tx1">
                    <a:lumMod val="65000"/>
                    <a:lumOff val="35000"/>
                  </a:schemeClr>
                </a:solidFill>
              </a:rPr>
              <a:t> </a:t>
            </a:r>
            <a:r xmlns:a="http://schemas.openxmlformats.org/drawingml/2006/main">
              <a:rPr altLang="ko-KR" lang="doi" sz="3600">
                <a:solidFill>
                  <a:schemeClr val="tx1">
                    <a:lumMod val="65000"/>
                    <a:lumOff val="35000"/>
                  </a:schemeClr>
                </a:solidFill>
              </a:rPr>
              <a:t>आओ अस ज्ञानी बनो जेड़े परमात्मा दे वचन दा पालन करचे।</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a:t>
            </a:r>
            <a:r xmlns:a="http://schemas.openxmlformats.org/drawingml/2006/main">
              <a:rPr altLang="en-US" lang="doi" sz="3600">
                <a:solidFill>
                  <a:srgbClr val="0070c0"/>
                </a:solidFill>
              </a:rPr>
              <a:t> </a:t>
            </a:r>
            <a:r xmlns:a="http://schemas.openxmlformats.org/drawingml/2006/main">
              <a:rPr altLang="ko-KR" lang="doi" sz="3600">
                <a:solidFill>
                  <a:srgbClr val="0070c0"/>
                </a:solidFill>
              </a:rPr>
              <a:t>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ओह़ गै ऐ, जेका वचन दे आज्ञा मनने आलें च मस्त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रेत पर बणाया घर कब ढह गया?</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१ </a:t>
            </a:r>
            <a:r xmlns:a="http://schemas.openxmlformats.org/drawingml/2006/main">
              <a:rPr altLang="ko-KR" lang="doi" sz="2800">
                <a:solidFill>
                  <a:schemeClr val="tx1">
                    <a:lumMod val="65000"/>
                    <a:lumOff val="35000"/>
                  </a:schemeClr>
                </a:solidFill>
              </a:rPr>
              <a:t>घर बणदे 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जद सूरज चमकदा सी,</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३ </a:t>
            </a:r>
            <a:r xmlns:a="http://schemas.openxmlformats.org/drawingml/2006/main">
              <a:rPr altLang="ko-KR" lang="doi" sz="2800">
                <a:solidFill>
                  <a:schemeClr val="tx1">
                    <a:lumMod val="65000"/>
                    <a:lumOff val="35000"/>
                  </a:schemeClr>
                </a:solidFill>
              </a:rPr>
              <a:t>जदों घर विच कई लोक आए,</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४ </a:t>
            </a:r>
            <a:r xmlns:a="http://schemas.openxmlformats.org/drawingml/2006/main">
              <a:rPr altLang="ko-KR" lang="doi" sz="2800">
                <a:solidFill>
                  <a:schemeClr val="tx1">
                    <a:lumMod val="65000"/>
                    <a:lumOff val="35000"/>
                  </a:schemeClr>
                </a:solidFill>
              </a:rPr>
              <a:t>जदों बहुत बरसात हो गई ते उफान आ गई,</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४ </a:t>
            </a:r>
            <a:r xmlns:a="http://schemas.openxmlformats.org/drawingml/2006/main">
              <a:rPr altLang="ko-KR" lang="doi" sz="2800">
                <a:solidFill>
                  <a:srgbClr val="ff0000"/>
                </a:solidFill>
              </a:rPr>
              <a:t>जदों बहुत बरसात हो गई ते उफान आ गई,</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"इस आस् ते जेके मेरे एह़ गल् लें गी सुनीए ते उनेंगी अमल च आनदा ऐ, ओह़ इक ज्ञानी मानू दे समान ऐ, जिनेंगी पत् थरे उप् पर अपना घ़र बनाया ऐ।"</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७: १.</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79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पंज ज्ञानी कुंवारी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"इस आस् ते जागत रौह़ओ, कीजे तुस दिन ते घड़ी नेई जानदे ओ।"</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25: 1।</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अस अपने जीवन च मता पाप करदे 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इस आस् ते अस परमेसरे दे खलाफ पाप करने आस् ते अपने आप गी दोषी महसूस करदे आं।</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पर परमेसरे असेंगी साढ़े पापें गी ह़मेसा माफ करी ओड़ेया।</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कीजे यीशु ने साढ़े सारे पापें गी पैह़लैं गै अपने कब्जे च लेई लेत्ता ऐ।</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तुसेंगी इस गल् ला उप् पर विश् वास करना पौना ऐ ते कृतज्ञता ते खुशी कन् ने परमेसरे कश जाना पौना ऐ।</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दस कुंवारी ही ब्याह दी भोज दी तैयारी कर रही सी। पंज ज्ञानी कुड़ियां ने पर्याप्त तेल दे दीये तैयार कीते, पर बाकी पंजें ने नेईं कीता।</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doi" altLang="ko-KR" sz="3200">
                <a:solidFill>
                  <a:schemeClr val="tx1">
                    <a:lumMod val="65000"/>
                    <a:lumOff val="35000"/>
                  </a:schemeClr>
                </a:solidFill>
              </a:rPr>
              <a:t>रात गी दूल्हे दे लेट होने पर दस कुंवारी सोई गे।</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"दुल्हन इत्थे ऐ!" कुआरियां जल्दी-जल्दी उठी। ते पंज कुआरियें दी बत्ती जिनेंगी तेल नेई तैयार कीता हा।</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''अऩने थोडा तेर दे दो।" "अगर आऩ तुझे अऩना तेर दे दे तो अऩने बी तेल खतम शो वकता शै । जाओ कुछ तेल ले आओ।"</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पर जदूं पंज मूर्ख कुड़ियां तेल खरीदने गित्तियां गेइयां तां दावत दा दरवाजा बंद होई गेआ। आखिरकार पंज मूर्ख कुड़ियां गी पार्टी च शामल नेईं होने दित्ता गेआ।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doi" sz="3600">
                <a:solidFill>
                  <a:schemeClr val="tx1">
                    <a:lumMod val="65000"/>
                    <a:lumOff val="35000"/>
                  </a:schemeClr>
                </a:solidFill>
              </a:rPr>
              <a:t>ए हेक कहानी हे जो यीशु साकुं डीत्ते सी कि किवें ओ डीह दा इंतजार कित्ता वेंदे कि ओ वापस आ वेंदे।</a:t>
            </a:r>
            <a:r xmlns:a="http://schemas.openxmlformats.org/drawingml/2006/main">
              <a:rPr altLang="en-US" lang="doi" sz="3600">
                <a:solidFill>
                  <a:schemeClr val="tx1">
                    <a:lumMod val="65000"/>
                    <a:lumOff val="35000"/>
                  </a:schemeClr>
                </a:solidFill>
              </a:rPr>
              <a:t> </a:t>
            </a:r>
            <a:r xmlns:a="http://schemas.openxmlformats.org/drawingml/2006/main">
              <a:rPr altLang="ko-KR" lang="doi" sz="3600">
                <a:solidFill>
                  <a:schemeClr val="tx1">
                    <a:lumMod val="65000"/>
                    <a:lumOff val="35000"/>
                  </a:schemeClr>
                </a:solidFill>
              </a:rPr>
              <a:t>कोई नहीं जानता</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जदुं यीशु फिरी औग।</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doi" sz="3600">
                <a:solidFill>
                  <a:schemeClr val="tx1">
                    <a:lumMod val="65000"/>
                    <a:lumOff val="35000"/>
                  </a:schemeClr>
                </a:solidFill>
              </a:rPr>
              <a:t>पर पंज ज्ञानी कुड़ियें दी तर्ज पर असेंगी हमेशा जागना चाईदा ते तैयार दिल कन् ने यीशु दा इंतजार करना चाईदा।</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ने दी..</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ने वादा कित्ता के ओह़ इस मुल् के च फी फी औना ऐ, जदुं कुसे गी नेई पता।</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मूर्ख पंज कुंवारी ने की तैयार कीता?</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तेल</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पानी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कपड़े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तोहफा</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1 </a:t>
            </a:r>
            <a:r xmlns:a="http://schemas.openxmlformats.org/drawingml/2006/main">
              <a:rPr altLang="ko-KR" lang="doi" sz="2800">
                <a:solidFill>
                  <a:srgbClr val="ff0000"/>
                </a:solidFill>
              </a:rPr>
              <a:t>तेल</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"इस आस् ते जागत रौह़ओ, कीजे तुस दिन ते घड़ी नेई जानदे ओ।"</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25: 1।</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doi" altLang="ko-KR" b="1">
                <a:solidFill>
                  <a:schemeClr val="tx1">
                    <a:lumMod val="50000"/>
                    <a:lumOff val="50000"/>
                  </a:schemeClr>
                </a:solidFill>
              </a:rPr>
              <a:t>नंबर ८० परमात्मा दा वचन</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doi" altLang="ko-KR" sz="4400"/>
              <a:t>प्रतिभाएं दा दृष्टांत</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a:t>
            </a:r>
            <a:r xmlns:a="http://schemas.openxmlformats.org/drawingml/2006/main">
              <a:rPr altLang="en-US" lang="doi" sz="3600">
                <a:solidFill>
                  <a:srgbClr val="0070c0"/>
                </a:solidFill>
              </a:rPr>
              <a:t> </a:t>
            </a:r>
            <a:r xmlns:a="http://schemas.openxmlformats.org/drawingml/2006/main">
              <a:rPr altLang="ko-KR" lang="doi" sz="3600">
                <a:solidFill>
                  <a:srgbClr val="0070c0"/>
                </a:solidFill>
              </a:rPr>
              <a:t>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ओह़ गै ऐ, जेका ह़मेसा साढ़े कन् ने प्रेम करदा ऐ ते साढ़े कन् ने इंतजार करदा ऐ।</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"उस दे मालिक ने जवाब दित्ता, 'अच्छा, भला ते वफादार नौकर! तुस किश गल्लें कन्नै वफादार रेह् ओ; मैं तुसेंगी मते सारे कम्में दा प्रभारी बनाई देगा। आओ ते अपने मालिक दी खुशी च हिस्सा लैओ!'</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25:21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इक माह्नू ने विदेश जांदे होई अपने नौकरें गी पैसे सौंपे। पैले नौकर गी पंज, दूए गी दो ते त्रीए गी इक टैलेंट दित्ते।</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doi" sz="2800">
                <a:solidFill>
                  <a:schemeClr val="tx1">
                    <a:lumMod val="65000"/>
                    <a:lumOff val="35000"/>
                  </a:schemeClr>
                </a:solidFill>
              </a:rPr>
              <a:t>जिस नौकर गी 5 टैलेंट ते दो टैलेंट मिले हे, ओ इक बारी च जाइयै अपने पैसे गी कम्म च लाया ते दोगुना फायदा हासल कीता। हालांकि 1 टैलेंट मिलने आले इक आदमी ने बाहर निकल के जमीन च छेद खोद के अपने मालिक दे पैसे छुपा दित्ते।</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जदुं मालक वापस आईये उंदे कन् ने हिसाब-किताब करदा हा, तां पैह़ले नौकर गी पंज टैलेंट होर मिले, ते दूए गी दो टैलेंट होर मिले।</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पर, जिस नौकर गी इक टैलेंट मिलदा हा, उसी कोई फायदा नेई होआ। “मास्टर जी, तुसें मिगी सिर्फ इक टैलेंट गै दित्ता ऐ। फिरी मैं होर पैसे किवें कमा सकदा हां?”</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doi" altLang="ko-KR" sz="2800">
                <a:solidFill>
                  <a:schemeClr val="tx1">
                    <a:lumMod val="65000"/>
                    <a:lumOff val="35000"/>
                  </a:schemeClr>
                </a:solidFill>
              </a:rPr>
              <a:t>उसके मालिक गुस्से में आ गया। “तुसेंगी मेरे पैसे बैंकरें च जमा करोआना चाहिदा हा, मिगी ब्याज कन्नै वापस मिलदा। तू बेकार नौकर, मेरे घर तों निकल 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सबक</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solidFill>
                  <a:schemeClr val="tx1">
                    <a:lumMod val="65000"/>
                    <a:lumOff val="35000"/>
                  </a:schemeClr>
                </a:solidFill>
              </a:rPr>
              <a:t>यीशु साकुं तालें दे दृष्टांत दे जरिए आलसी न बनो।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इस तों वी वड्डी गल्ल है कि सानू किन्ना मिलया है।</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इस थमां बी मती जरूरी गल् ल ए ऐ के जे किश तुंदे कोल ऐ उसी वफादारी कन् ने इस्तेमाल करियै परमेसरे दी महिमा आस् ते इक जीवन जीना।</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असें सारें गी उस चाल्ली दा जीवन जीना चाहिदा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doi" sz="3200">
                <a:solidFill>
                  <a:schemeClr val="tx1">
                    <a:lumMod val="65000"/>
                    <a:lumOff val="35000"/>
                  </a:schemeClr>
                </a:solidFill>
              </a:rPr>
              <a:t>यीशु दे द्वारा स्तुति कीती जानी।</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doi" sz="3200"/>
              <a:t>यीशु कौन ऐ?</a:t>
            </a:r>
            <a:r xmlns:a="http://schemas.openxmlformats.org/drawingml/2006/main">
              <a:rPr altLang="en-US" lang="doi"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rgbClr val="0070c0"/>
                </a:solidFill>
              </a:rPr>
              <a:t>यीशु ऐ..</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doi" sz="3600">
                <a:solidFill>
                  <a:schemeClr val="tx1">
                    <a:lumMod val="65000"/>
                    <a:lumOff val="35000"/>
                  </a:schemeClr>
                </a:solidFill>
              </a:rPr>
              <a:t>यीशु साडा मालिक हे, जो साडे जीवन दा मूल्यांकन करेंदे ते हुंदे मुताबिक साकुं इनाम डेंदे।</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solidFill>
                  <a:srgbClr val="ff0000"/>
                </a:solidFill>
              </a:rPr>
              <a:t>आज की क्विज</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doi" sz="3200">
                <a:solidFill>
                  <a:schemeClr val="tx1">
                    <a:lumMod val="65000"/>
                    <a:lumOff val="35000"/>
                  </a:schemeClr>
                </a:solidFill>
              </a:rPr>
              <a:t>दूर-दूर दा सफर करदे होई मालिक ने नौकरें गी केह् सौंपेआ हा?</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1 </a:t>
            </a:r>
            <a:r xmlns:a="http://schemas.openxmlformats.org/drawingml/2006/main">
              <a:rPr altLang="ko-KR" lang="doi" sz="2800">
                <a:solidFill>
                  <a:schemeClr val="tx1">
                    <a:lumMod val="65000"/>
                    <a:lumOff val="35000"/>
                  </a:schemeClr>
                </a:solidFill>
              </a:rPr>
              <a:t>घर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2 </a:t>
            </a:r>
            <a:r xmlns:a="http://schemas.openxmlformats.org/drawingml/2006/main">
              <a:rPr altLang="ko-KR" lang="doi" sz="2800">
                <a:solidFill>
                  <a:schemeClr val="tx1">
                    <a:lumMod val="65000"/>
                    <a:lumOff val="35000"/>
                  </a:schemeClr>
                </a:solidFill>
              </a:rPr>
              <a:t>खेतर दा</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3 </a:t>
            </a:r>
            <a:r xmlns:a="http://schemas.openxmlformats.org/drawingml/2006/main">
              <a:rPr altLang="ko-KR" lang="doi" sz="2800">
                <a:solidFill>
                  <a:schemeClr val="tx1">
                    <a:lumMod val="65000"/>
                    <a:lumOff val="35000"/>
                  </a:schemeClr>
                </a:solidFill>
              </a:rPr>
              <a:t>भंडार दा</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chemeClr val="tx1">
                    <a:lumMod val="65000"/>
                    <a:lumOff val="35000"/>
                  </a:schemeClr>
                </a:solidFill>
              </a:rPr>
              <a:t>4 </a:t>
            </a:r>
            <a:r xmlns:a="http://schemas.openxmlformats.org/drawingml/2006/main">
              <a:rPr altLang="ko-KR" lang="doi" sz="2800">
                <a:solidFill>
                  <a:schemeClr val="tx1">
                    <a:lumMod val="65000"/>
                    <a:lumOff val="35000"/>
                  </a:schemeClr>
                </a:solidFill>
              </a:rPr>
              <a:t>प्रतिभा दा</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doi" sz="2800">
                <a:solidFill>
                  <a:srgbClr val="ff0000"/>
                </a:solidFill>
              </a:rPr>
              <a:t>4 </a:t>
            </a:r>
            <a:r xmlns:a="http://schemas.openxmlformats.org/drawingml/2006/main">
              <a:rPr altLang="ko-KR" lang="doi" sz="2800">
                <a:solidFill>
                  <a:srgbClr val="ff0000"/>
                </a:solidFill>
              </a:rPr>
              <a:t>प्रतिभा दा</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doi" sz="4000"/>
              <a:t>आज का वचन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doi" sz="3600"/>
              <a:t>"उस दे मालिक ने जवाब दित्ता, 'अच्छा, भला ते वफादार नौकर! तुस किश गल्लें कन्नै वफादार रेह् ओ; मैं तुसेंगी मते सारे कम्में दा प्रभारी बनाई देगा। आओ ते अपने मालिक दी खुशी च हिस्सा लैओ!'</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doi" sz="2800">
                <a:solidFill>
                  <a:schemeClr val="tx1">
                    <a:lumMod val="65000"/>
                    <a:lumOff val="35000"/>
                  </a:schemeClr>
                </a:solidFill>
              </a:rPr>
              <a:t>मैथ्यू ने दी</a:t>
            </a:r>
            <a:r xmlns:a="http://schemas.openxmlformats.org/drawingml/2006/main">
              <a:rPr altLang="en-US" lang="doi" sz="2800">
                <a:solidFill>
                  <a:schemeClr val="tx1">
                    <a:lumMod val="65000"/>
                    <a:lumOff val="35000"/>
                  </a:schemeClr>
                </a:solidFill>
              </a:rPr>
              <a:t> </a:t>
            </a:r>
            <a:r xmlns:a="http://schemas.openxmlformats.org/drawingml/2006/main">
              <a:rPr altLang="ko-KR" lang="doi" sz="2800">
                <a:solidFill>
                  <a:schemeClr val="tx1">
                    <a:lumMod val="65000"/>
                    <a:lumOff val="35000"/>
                  </a:schemeClr>
                </a:solidFill>
              </a:rPr>
              <a:t>25:21 ऐ</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